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Assistant"/>
      <p:regular r:id="rId18"/>
      <p:bold r:id="rId19"/>
    </p:embeddedFont>
    <p:embeddedFont>
      <p:font typeface="Space Grotesk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2" roundtripDataSignature="AMtx7mgxNwl1heJS6wVQZdVgmOHOF7GTI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Joyce Lam"/>
  <p:cmAuthor clrIdx="1" id="1" initials="" lastIdx="1" name="Stanley Ou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aceGrotesk-regular.fntdata"/><Relationship Id="rId11" Type="http://schemas.openxmlformats.org/officeDocument/2006/relationships/slide" Target="slides/slide5.xml"/><Relationship Id="rId22" Type="http://customschemas.google.com/relationships/presentationmetadata" Target="metadata"/><Relationship Id="rId10" Type="http://schemas.openxmlformats.org/officeDocument/2006/relationships/slide" Target="slides/slide4.xml"/><Relationship Id="rId21" Type="http://schemas.openxmlformats.org/officeDocument/2006/relationships/font" Target="fonts/SpaceGrotesk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Assistant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Assistan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4-11-16T06:01:07.635">
    <p:pos x="6000" y="0"/>
    <p:text>https://cmu.zoom.us/j/96491222490?pwd=0vj4jFmFENdW7Uq9MIfccD4aEMuWE9.1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Ywu2IyA"/>
      </p:ext>
    </p:extLst>
  </p:cm>
  <p:cm authorId="1" idx="1" dt="2024-11-16T06:01:07.635">
    <p:pos x="6000" y="0"/>
    <p:text>https://docs.google.com/forms/d/e/1FAIpQLSd8kIYDwSXLN3lsRB-bn4-QIZbXT75doZXn4bJK6_OIF7W_Jg/viewform</p:text>
    <p:extLst>
      <p:ext uri="{C676402C-5697-4E1C-873F-D02D1690AC5C}">
        <p15:threadingInfo timeZoneBias="0">
          <p15:parentCm authorId="0" idx="1"/>
        </p15:threadingInfo>
      </p:ext>
      <p:ext uri="http://customooxmlschemas.google.com/">
        <go:slidesCustomData xmlns:go="http://customooxmlschemas.google.com/" commentPostId="AAABYwu2IyE"/>
      </p:ext>
    </p:extLst>
  </p:cm>
</p:cmLst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15c3ade4a6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15c3ade4a6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15c3ade4a6_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15c3ade4a6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15c3ade4a6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315c3ade4a6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01616"/>
                </a:solidFill>
                <a:latin typeface="Assistant"/>
                <a:ea typeface="Assistant"/>
                <a:cs typeface="Assistant"/>
                <a:sym typeface="Assistant"/>
              </a:rPr>
              <a:t>Operational emissions from buildings and data centers</a:t>
            </a:r>
            <a:endParaRPr sz="1200">
              <a:solidFill>
                <a:srgbClr val="001616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3 Energy-related upgrades will continue to further reduce emissions</a:t>
            </a:r>
            <a:endParaRPr sz="12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5c3ade4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315c3ade4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5c3ade4a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315c3ade4a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Shifting computing operations to the cloud can significantly reduce energy consumption and emissions by 25% to 50%. Cloud data centers are optimized for energy-saving and hosting several servers.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which tend to be older and smaller, lack the scale to justify or implement the latest energy-efficient cooling and power distribution technologies. (page 6)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15c3ade4a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g315c3ade4a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initially see the impact of innovation through time masked in the original linear regression model, where as time increases, log hourly emissions increases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can see that as time progresses, even with more advancement in the instance types, the log hourly </a:t>
            </a: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emissions generally decrease. This is more uncertain for larger vCPU counts, especially with 448 CPUs having an increase in log hourly emissions. 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15c3ade4a6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15c3ade4a6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42"/>
          <p:cNvSpPr/>
          <p:nvPr/>
        </p:nvSpPr>
        <p:spPr>
          <a:xfrm rot="5400000">
            <a:off x="7558384" y="3578979"/>
            <a:ext cx="1267853" cy="1926942"/>
          </a:xfrm>
          <a:custGeom>
            <a:rect b="b" l="l" r="r" t="t"/>
            <a:pathLst>
              <a:path extrusionOk="0" h="2328631" w="1532149">
                <a:moveTo>
                  <a:pt x="497" y="392"/>
                </a:moveTo>
                <a:cubicBezTo>
                  <a:pt x="12507" y="392"/>
                  <a:pt x="21380" y="392"/>
                  <a:pt x="30203" y="392"/>
                </a:cubicBezTo>
                <a:cubicBezTo>
                  <a:pt x="518695" y="392"/>
                  <a:pt x="1007235" y="539"/>
                  <a:pt x="1495727" y="0"/>
                </a:cubicBezTo>
                <a:cubicBezTo>
                  <a:pt x="1518571" y="0"/>
                  <a:pt x="1528228" y="3382"/>
                  <a:pt x="1528178" y="30197"/>
                </a:cubicBezTo>
                <a:cubicBezTo>
                  <a:pt x="1527345" y="791489"/>
                  <a:pt x="1527493" y="1552781"/>
                  <a:pt x="1527493" y="2314122"/>
                </a:cubicBezTo>
                <a:lnTo>
                  <a:pt x="1527493" y="2328632"/>
                </a:lnTo>
                <a:cubicBezTo>
                  <a:pt x="1529061" y="2328044"/>
                  <a:pt x="1530581" y="2327504"/>
                  <a:pt x="1532149" y="2326916"/>
                </a:cubicBezTo>
                <a:cubicBezTo>
                  <a:pt x="1503080" y="2232306"/>
                  <a:pt x="1479109" y="2135735"/>
                  <a:pt x="1443863" y="2043478"/>
                </a:cubicBezTo>
                <a:cubicBezTo>
                  <a:pt x="1363910" y="1834258"/>
                  <a:pt x="1230819" y="1661116"/>
                  <a:pt x="1065815" y="1511407"/>
                </a:cubicBezTo>
                <a:cubicBezTo>
                  <a:pt x="912576" y="1372335"/>
                  <a:pt x="742377" y="1256156"/>
                  <a:pt x="561294" y="1158164"/>
                </a:cubicBezTo>
                <a:cubicBezTo>
                  <a:pt x="383888" y="1062181"/>
                  <a:pt x="264669" y="919090"/>
                  <a:pt x="181824" y="740262"/>
                </a:cubicBezTo>
                <a:cubicBezTo>
                  <a:pt x="107019" y="578788"/>
                  <a:pt x="60204" y="408784"/>
                  <a:pt x="29517" y="234123"/>
                </a:cubicBezTo>
                <a:cubicBezTo>
                  <a:pt x="17801" y="167602"/>
                  <a:pt x="9860" y="100395"/>
                  <a:pt x="644" y="33432"/>
                </a:cubicBezTo>
                <a:cubicBezTo>
                  <a:pt x="-680" y="23971"/>
                  <a:pt x="448" y="14167"/>
                  <a:pt x="448" y="392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10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062954">
            <a:off x="-2236876" y="-2922051"/>
            <a:ext cx="5692650" cy="425837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42"/>
          <p:cNvSpPr txBox="1"/>
          <p:nvPr>
            <p:ph type="ctrTitle"/>
          </p:nvPr>
        </p:nvSpPr>
        <p:spPr>
          <a:xfrm>
            <a:off x="713225" y="1940275"/>
            <a:ext cx="4007700" cy="218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42"/>
          <p:cNvSpPr txBox="1"/>
          <p:nvPr>
            <p:ph idx="1" type="subTitle"/>
          </p:nvPr>
        </p:nvSpPr>
        <p:spPr>
          <a:xfrm>
            <a:off x="713225" y="4128100"/>
            <a:ext cx="3639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" name="Google Shape;13;p42"/>
          <p:cNvSpPr/>
          <p:nvPr>
            <p:ph idx="2" type="pic"/>
          </p:nvPr>
        </p:nvSpPr>
        <p:spPr>
          <a:xfrm>
            <a:off x="5196425" y="539400"/>
            <a:ext cx="3234300" cy="3234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1"/>
          <p:cNvSpPr txBox="1"/>
          <p:nvPr>
            <p:ph type="title"/>
          </p:nvPr>
        </p:nvSpPr>
        <p:spPr>
          <a:xfrm>
            <a:off x="713225" y="597851"/>
            <a:ext cx="35556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99" name="Google Shape;99;p51"/>
          <p:cNvSpPr txBox="1"/>
          <p:nvPr>
            <p:ph idx="1" type="subTitle"/>
          </p:nvPr>
        </p:nvSpPr>
        <p:spPr>
          <a:xfrm>
            <a:off x="713225" y="1252541"/>
            <a:ext cx="3555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0" name="Google Shape;100;p51"/>
          <p:cNvSpPr txBox="1"/>
          <p:nvPr>
            <p:ph idx="2" type="title"/>
          </p:nvPr>
        </p:nvSpPr>
        <p:spPr>
          <a:xfrm>
            <a:off x="713225" y="2036888"/>
            <a:ext cx="35556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0"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1" name="Google Shape;101;p51"/>
          <p:cNvSpPr txBox="1"/>
          <p:nvPr>
            <p:ph idx="3" type="subTitle"/>
          </p:nvPr>
        </p:nvSpPr>
        <p:spPr>
          <a:xfrm>
            <a:off x="713225" y="2696252"/>
            <a:ext cx="3555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2" name="Google Shape;102;p51"/>
          <p:cNvSpPr/>
          <p:nvPr>
            <p:ph idx="4" type="pic"/>
          </p:nvPr>
        </p:nvSpPr>
        <p:spPr>
          <a:xfrm>
            <a:off x="5486700" y="1099600"/>
            <a:ext cx="2944200" cy="2944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03" name="Google Shape;103;p51"/>
          <p:cNvSpPr txBox="1"/>
          <p:nvPr>
            <p:ph idx="5" type="title"/>
          </p:nvPr>
        </p:nvSpPr>
        <p:spPr>
          <a:xfrm>
            <a:off x="713225" y="3480588"/>
            <a:ext cx="35556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4" name="Google Shape;104;p51"/>
          <p:cNvSpPr txBox="1"/>
          <p:nvPr>
            <p:ph idx="6" type="subTitle"/>
          </p:nvPr>
        </p:nvSpPr>
        <p:spPr>
          <a:xfrm>
            <a:off x="713225" y="4139962"/>
            <a:ext cx="35556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51"/>
          <p:cNvSpPr/>
          <p:nvPr/>
        </p:nvSpPr>
        <p:spPr>
          <a:xfrm flipH="1" rot="-5400000">
            <a:off x="224308" y="3520161"/>
            <a:ext cx="1206567" cy="2602245"/>
          </a:xfrm>
          <a:custGeom>
            <a:rect b="b" l="l" r="r" t="t"/>
            <a:pathLst>
              <a:path extrusionOk="0" h="2328631" w="1532149">
                <a:moveTo>
                  <a:pt x="497" y="392"/>
                </a:moveTo>
                <a:cubicBezTo>
                  <a:pt x="12507" y="392"/>
                  <a:pt x="21380" y="392"/>
                  <a:pt x="30203" y="392"/>
                </a:cubicBezTo>
                <a:cubicBezTo>
                  <a:pt x="518695" y="392"/>
                  <a:pt x="1007235" y="539"/>
                  <a:pt x="1495727" y="0"/>
                </a:cubicBezTo>
                <a:cubicBezTo>
                  <a:pt x="1518571" y="0"/>
                  <a:pt x="1528228" y="3382"/>
                  <a:pt x="1528178" y="30197"/>
                </a:cubicBezTo>
                <a:cubicBezTo>
                  <a:pt x="1527345" y="791489"/>
                  <a:pt x="1527493" y="1552781"/>
                  <a:pt x="1527493" y="2314122"/>
                </a:cubicBezTo>
                <a:lnTo>
                  <a:pt x="1527493" y="2328632"/>
                </a:lnTo>
                <a:cubicBezTo>
                  <a:pt x="1529061" y="2328044"/>
                  <a:pt x="1530581" y="2327504"/>
                  <a:pt x="1532149" y="2326916"/>
                </a:cubicBezTo>
                <a:cubicBezTo>
                  <a:pt x="1503080" y="2232306"/>
                  <a:pt x="1479109" y="2135735"/>
                  <a:pt x="1443863" y="2043478"/>
                </a:cubicBezTo>
                <a:cubicBezTo>
                  <a:pt x="1363910" y="1834258"/>
                  <a:pt x="1230819" y="1661116"/>
                  <a:pt x="1065815" y="1511407"/>
                </a:cubicBezTo>
                <a:cubicBezTo>
                  <a:pt x="912576" y="1372335"/>
                  <a:pt x="742377" y="1256156"/>
                  <a:pt x="561294" y="1158164"/>
                </a:cubicBezTo>
                <a:cubicBezTo>
                  <a:pt x="383888" y="1062181"/>
                  <a:pt x="264669" y="919090"/>
                  <a:pt x="181824" y="740262"/>
                </a:cubicBezTo>
                <a:cubicBezTo>
                  <a:pt x="107019" y="578788"/>
                  <a:pt x="60204" y="408784"/>
                  <a:pt x="29517" y="234123"/>
                </a:cubicBezTo>
                <a:cubicBezTo>
                  <a:pt x="17801" y="167602"/>
                  <a:pt x="9860" y="100395"/>
                  <a:pt x="644" y="33432"/>
                </a:cubicBezTo>
                <a:cubicBezTo>
                  <a:pt x="-680" y="23971"/>
                  <a:pt x="448" y="14167"/>
                  <a:pt x="448" y="39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9907949">
            <a:off x="7192545" y="1720111"/>
            <a:ext cx="5692655" cy="425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2"/>
          <p:cNvSpPr txBox="1"/>
          <p:nvPr>
            <p:ph hasCustomPrompt="1" type="title"/>
          </p:nvPr>
        </p:nvSpPr>
        <p:spPr>
          <a:xfrm>
            <a:off x="4253750" y="3142550"/>
            <a:ext cx="4177200" cy="96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9" name="Google Shape;109;p52"/>
          <p:cNvSpPr txBox="1"/>
          <p:nvPr>
            <p:ph idx="1" type="subTitle"/>
          </p:nvPr>
        </p:nvSpPr>
        <p:spPr>
          <a:xfrm>
            <a:off x="4253750" y="4106800"/>
            <a:ext cx="41772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0" name="Google Shape;110;p52"/>
          <p:cNvSpPr/>
          <p:nvPr>
            <p:ph idx="2" type="pic"/>
          </p:nvPr>
        </p:nvSpPr>
        <p:spPr>
          <a:xfrm>
            <a:off x="713225" y="539400"/>
            <a:ext cx="3731100" cy="3731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1" name="Google Shape;111;p52"/>
          <p:cNvSpPr/>
          <p:nvPr/>
        </p:nvSpPr>
        <p:spPr>
          <a:xfrm flipH="1" rot="5400000">
            <a:off x="-120612" y="-1550761"/>
            <a:ext cx="1667672" cy="3939509"/>
          </a:xfrm>
          <a:custGeom>
            <a:rect b="b" l="l" r="r" t="t"/>
            <a:pathLst>
              <a:path extrusionOk="0" h="3890873" w="1667672">
                <a:moveTo>
                  <a:pt x="1664646" y="3890874"/>
                </a:moveTo>
                <a:lnTo>
                  <a:pt x="0" y="3890874"/>
                </a:lnTo>
                <a:cubicBezTo>
                  <a:pt x="7451" y="3867343"/>
                  <a:pt x="27795" y="3862687"/>
                  <a:pt x="42354" y="3852784"/>
                </a:cubicBezTo>
                <a:cubicBezTo>
                  <a:pt x="314223" y="3668760"/>
                  <a:pt x="550062" y="3449491"/>
                  <a:pt x="722909" y="3165465"/>
                </a:cubicBezTo>
                <a:cubicBezTo>
                  <a:pt x="879873" y="2907567"/>
                  <a:pt x="908795" y="2627021"/>
                  <a:pt x="889383" y="2333191"/>
                </a:cubicBezTo>
                <a:cubicBezTo>
                  <a:pt x="867373" y="2000193"/>
                  <a:pt x="842862" y="1666558"/>
                  <a:pt x="882912" y="1332972"/>
                </a:cubicBezTo>
                <a:cubicBezTo>
                  <a:pt x="941149" y="848157"/>
                  <a:pt x="1156350" y="446628"/>
                  <a:pt x="1518025" y="122503"/>
                </a:cubicBezTo>
                <a:cubicBezTo>
                  <a:pt x="1563222" y="82012"/>
                  <a:pt x="1616409" y="50295"/>
                  <a:pt x="1652783" y="0"/>
                </a:cubicBezTo>
                <a:cubicBezTo>
                  <a:pt x="1677587" y="13236"/>
                  <a:pt x="1663910" y="36226"/>
                  <a:pt x="1663910" y="53727"/>
                </a:cubicBezTo>
                <a:cubicBezTo>
                  <a:pt x="1664744" y="1034386"/>
                  <a:pt x="1664646" y="2015046"/>
                  <a:pt x="1664646" y="2995755"/>
                </a:cubicBezTo>
                <a:lnTo>
                  <a:pt x="1664646" y="3890874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3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14" name="Google Shape;114;p53"/>
          <p:cNvSpPr/>
          <p:nvPr/>
        </p:nvSpPr>
        <p:spPr>
          <a:xfrm flipH="1">
            <a:off x="-146661" y="3245400"/>
            <a:ext cx="1359153" cy="2149707"/>
          </a:xfrm>
          <a:custGeom>
            <a:rect b="b" l="l" r="r" t="t"/>
            <a:pathLst>
              <a:path extrusionOk="0" h="3890873" w="1667672">
                <a:moveTo>
                  <a:pt x="1664646" y="3890874"/>
                </a:moveTo>
                <a:lnTo>
                  <a:pt x="0" y="3890874"/>
                </a:lnTo>
                <a:cubicBezTo>
                  <a:pt x="7451" y="3867343"/>
                  <a:pt x="27795" y="3862687"/>
                  <a:pt x="42354" y="3852784"/>
                </a:cubicBezTo>
                <a:cubicBezTo>
                  <a:pt x="314223" y="3668760"/>
                  <a:pt x="550062" y="3449491"/>
                  <a:pt x="722909" y="3165465"/>
                </a:cubicBezTo>
                <a:cubicBezTo>
                  <a:pt x="879873" y="2907567"/>
                  <a:pt x="908795" y="2627021"/>
                  <a:pt x="889383" y="2333191"/>
                </a:cubicBezTo>
                <a:cubicBezTo>
                  <a:pt x="867373" y="2000193"/>
                  <a:pt x="842862" y="1666558"/>
                  <a:pt x="882912" y="1332972"/>
                </a:cubicBezTo>
                <a:cubicBezTo>
                  <a:pt x="941149" y="848157"/>
                  <a:pt x="1156350" y="446628"/>
                  <a:pt x="1518025" y="122503"/>
                </a:cubicBezTo>
                <a:cubicBezTo>
                  <a:pt x="1563222" y="82012"/>
                  <a:pt x="1616409" y="50295"/>
                  <a:pt x="1652783" y="0"/>
                </a:cubicBezTo>
                <a:cubicBezTo>
                  <a:pt x="1677587" y="13236"/>
                  <a:pt x="1663910" y="36226"/>
                  <a:pt x="1663910" y="53727"/>
                </a:cubicBezTo>
                <a:cubicBezTo>
                  <a:pt x="1664744" y="1034386"/>
                  <a:pt x="1664646" y="2015046"/>
                  <a:pt x="1664646" y="2995755"/>
                </a:cubicBezTo>
                <a:lnTo>
                  <a:pt x="1664646" y="38908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5" name="Google Shape;115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2699998">
            <a:off x="6121926" y="1720539"/>
            <a:ext cx="5692649" cy="425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4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18" name="Google Shape;118;p54"/>
          <p:cNvSpPr/>
          <p:nvPr/>
        </p:nvSpPr>
        <p:spPr>
          <a:xfrm rot="517848">
            <a:off x="6678697" y="3507254"/>
            <a:ext cx="3786523" cy="3433395"/>
          </a:xfrm>
          <a:custGeom>
            <a:rect b="b" l="l" r="r" t="t"/>
            <a:pathLst>
              <a:path extrusionOk="0" h="3030817" w="3342539">
                <a:moveTo>
                  <a:pt x="0" y="1975009"/>
                </a:moveTo>
                <a:cubicBezTo>
                  <a:pt x="2990" y="1817701"/>
                  <a:pt x="28971" y="1654266"/>
                  <a:pt x="114561" y="1505341"/>
                </a:cubicBezTo>
                <a:cubicBezTo>
                  <a:pt x="168533" y="1411418"/>
                  <a:pt x="240446" y="1337740"/>
                  <a:pt x="347802" y="1305582"/>
                </a:cubicBezTo>
                <a:cubicBezTo>
                  <a:pt x="423196" y="1282983"/>
                  <a:pt x="497707" y="1289993"/>
                  <a:pt x="570944" y="1313670"/>
                </a:cubicBezTo>
                <a:cubicBezTo>
                  <a:pt x="671191" y="1346073"/>
                  <a:pt x="773449" y="1362495"/>
                  <a:pt x="878648" y="1356024"/>
                </a:cubicBezTo>
                <a:cubicBezTo>
                  <a:pt x="1001591" y="1348475"/>
                  <a:pt x="1112722" y="1305582"/>
                  <a:pt x="1215665" y="1239208"/>
                </a:cubicBezTo>
                <a:cubicBezTo>
                  <a:pt x="1324344" y="1169108"/>
                  <a:pt x="1415669" y="1079449"/>
                  <a:pt x="1501652" y="984202"/>
                </a:cubicBezTo>
                <a:cubicBezTo>
                  <a:pt x="1652048" y="817629"/>
                  <a:pt x="1783962" y="635910"/>
                  <a:pt x="1925828" y="462376"/>
                </a:cubicBezTo>
                <a:cubicBezTo>
                  <a:pt x="2039801" y="322961"/>
                  <a:pt x="2161373" y="191341"/>
                  <a:pt x="2314955" y="93691"/>
                </a:cubicBezTo>
                <a:cubicBezTo>
                  <a:pt x="2394858" y="42906"/>
                  <a:pt x="2480546" y="6729"/>
                  <a:pt x="2576186" y="748"/>
                </a:cubicBezTo>
                <a:cubicBezTo>
                  <a:pt x="2675502" y="-5429"/>
                  <a:pt x="2763347" y="26974"/>
                  <a:pt x="2842418" y="85750"/>
                </a:cubicBezTo>
                <a:cubicBezTo>
                  <a:pt x="2938646" y="157320"/>
                  <a:pt x="3007961" y="251881"/>
                  <a:pt x="3065609" y="354776"/>
                </a:cubicBezTo>
                <a:cubicBezTo>
                  <a:pt x="3184631" y="567281"/>
                  <a:pt x="3268653" y="793609"/>
                  <a:pt x="3319193" y="1031703"/>
                </a:cubicBezTo>
                <a:cubicBezTo>
                  <a:pt x="3343851" y="1147833"/>
                  <a:pt x="3347331" y="1266022"/>
                  <a:pt x="3337282" y="1384554"/>
                </a:cubicBezTo>
                <a:cubicBezTo>
                  <a:pt x="3312625" y="1674708"/>
                  <a:pt x="3194092" y="1925547"/>
                  <a:pt x="3015314" y="2150454"/>
                </a:cubicBezTo>
                <a:cubicBezTo>
                  <a:pt x="2816241" y="2400901"/>
                  <a:pt x="2572509" y="2599386"/>
                  <a:pt x="2291523" y="2750076"/>
                </a:cubicBezTo>
                <a:cubicBezTo>
                  <a:pt x="2162157" y="2819489"/>
                  <a:pt x="2021124" y="2864392"/>
                  <a:pt x="1881268" y="2909687"/>
                </a:cubicBezTo>
                <a:cubicBezTo>
                  <a:pt x="1742099" y="2954737"/>
                  <a:pt x="1600576" y="2990767"/>
                  <a:pt x="1455670" y="3011356"/>
                </a:cubicBezTo>
                <a:cubicBezTo>
                  <a:pt x="1318902" y="3030769"/>
                  <a:pt x="1181742" y="3036994"/>
                  <a:pt x="1043504" y="3023906"/>
                </a:cubicBezTo>
                <a:cubicBezTo>
                  <a:pt x="788939" y="2999836"/>
                  <a:pt x="559767" y="2909834"/>
                  <a:pt x="350008" y="2766105"/>
                </a:cubicBezTo>
                <a:cubicBezTo>
                  <a:pt x="206230" y="2667574"/>
                  <a:pt x="118679" y="2528747"/>
                  <a:pt x="62354" y="2367469"/>
                </a:cubicBezTo>
                <a:cubicBezTo>
                  <a:pt x="19314" y="2244182"/>
                  <a:pt x="1226" y="2116581"/>
                  <a:pt x="98" y="197500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104948">
            <a:off x="-3637238" y="-1589789"/>
            <a:ext cx="5692651" cy="4258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5"/>
          <p:cNvSpPr txBox="1"/>
          <p:nvPr>
            <p:ph type="title"/>
          </p:nvPr>
        </p:nvSpPr>
        <p:spPr>
          <a:xfrm>
            <a:off x="5621400" y="621225"/>
            <a:ext cx="2809500" cy="87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5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22" name="Google Shape;122;p55"/>
          <p:cNvSpPr txBox="1"/>
          <p:nvPr>
            <p:ph idx="1" type="subTitle"/>
          </p:nvPr>
        </p:nvSpPr>
        <p:spPr>
          <a:xfrm>
            <a:off x="5621400" y="1418028"/>
            <a:ext cx="2809500" cy="11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3" name="Google Shape;123;p55"/>
          <p:cNvSpPr/>
          <p:nvPr>
            <p:ph idx="2" type="pic"/>
          </p:nvPr>
        </p:nvSpPr>
        <p:spPr>
          <a:xfrm>
            <a:off x="713225" y="821950"/>
            <a:ext cx="3499500" cy="3499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4" name="Google Shape;124;p55"/>
          <p:cNvSpPr txBox="1"/>
          <p:nvPr/>
        </p:nvSpPr>
        <p:spPr>
          <a:xfrm>
            <a:off x="5621400" y="3414235"/>
            <a:ext cx="280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CREDITS: This presentation template was created by </a:t>
            </a:r>
            <a:r>
              <a:rPr b="1" i="0" lang="en" sz="1000" u="sng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including icons by </a:t>
            </a:r>
            <a:r>
              <a:rPr b="1" i="0" lang="en" sz="1000" u="sng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i="0" lang="en" sz="10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b="0" i="0" lang="en" sz="10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and infographics &amp; images by </a:t>
            </a:r>
            <a:r>
              <a:rPr b="1" i="0" lang="en" sz="1000" u="sng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i="0" sz="1000" u="sng" cap="none" strike="noStrike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25" name="Google Shape;125;p55"/>
          <p:cNvSpPr/>
          <p:nvPr/>
        </p:nvSpPr>
        <p:spPr>
          <a:xfrm rot="5400000">
            <a:off x="762355" y="2792472"/>
            <a:ext cx="1159032" cy="3939509"/>
          </a:xfrm>
          <a:custGeom>
            <a:rect b="b" l="l" r="r" t="t"/>
            <a:pathLst>
              <a:path extrusionOk="0" h="3890873" w="1667672">
                <a:moveTo>
                  <a:pt x="1664646" y="3890874"/>
                </a:moveTo>
                <a:lnTo>
                  <a:pt x="0" y="3890874"/>
                </a:lnTo>
                <a:cubicBezTo>
                  <a:pt x="7451" y="3867343"/>
                  <a:pt x="27795" y="3862687"/>
                  <a:pt x="42354" y="3852784"/>
                </a:cubicBezTo>
                <a:cubicBezTo>
                  <a:pt x="314223" y="3668760"/>
                  <a:pt x="550062" y="3449491"/>
                  <a:pt x="722909" y="3165465"/>
                </a:cubicBezTo>
                <a:cubicBezTo>
                  <a:pt x="879873" y="2907567"/>
                  <a:pt x="908795" y="2627021"/>
                  <a:pt x="889383" y="2333191"/>
                </a:cubicBezTo>
                <a:cubicBezTo>
                  <a:pt x="867373" y="2000193"/>
                  <a:pt x="842862" y="1666558"/>
                  <a:pt x="882912" y="1332972"/>
                </a:cubicBezTo>
                <a:cubicBezTo>
                  <a:pt x="941149" y="848157"/>
                  <a:pt x="1156350" y="446628"/>
                  <a:pt x="1518025" y="122503"/>
                </a:cubicBezTo>
                <a:cubicBezTo>
                  <a:pt x="1563222" y="82012"/>
                  <a:pt x="1616409" y="50295"/>
                  <a:pt x="1652783" y="0"/>
                </a:cubicBezTo>
                <a:cubicBezTo>
                  <a:pt x="1677587" y="13236"/>
                  <a:pt x="1663910" y="36226"/>
                  <a:pt x="1663910" y="53727"/>
                </a:cubicBezTo>
                <a:cubicBezTo>
                  <a:pt x="1664744" y="1034386"/>
                  <a:pt x="1664646" y="2015046"/>
                  <a:pt x="1664646" y="2995755"/>
                </a:cubicBezTo>
                <a:lnTo>
                  <a:pt x="1664646" y="38908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5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245762" y="-3436439"/>
            <a:ext cx="5692652" cy="4258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_1_1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6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29" name="Google Shape;129;p56"/>
          <p:cNvSpPr txBox="1"/>
          <p:nvPr>
            <p:ph idx="1" type="body"/>
          </p:nvPr>
        </p:nvSpPr>
        <p:spPr>
          <a:xfrm>
            <a:off x="720000" y="1215748"/>
            <a:ext cx="7704000" cy="33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56"/>
          <p:cNvSpPr/>
          <p:nvPr/>
        </p:nvSpPr>
        <p:spPr>
          <a:xfrm rot="5795497">
            <a:off x="-2011754" y="3061095"/>
            <a:ext cx="3785379" cy="3432358"/>
          </a:xfrm>
          <a:custGeom>
            <a:rect b="b" l="l" r="r" t="t"/>
            <a:pathLst>
              <a:path extrusionOk="0" h="3030817" w="3342539">
                <a:moveTo>
                  <a:pt x="0" y="1975009"/>
                </a:moveTo>
                <a:cubicBezTo>
                  <a:pt x="2990" y="1817701"/>
                  <a:pt x="28971" y="1654266"/>
                  <a:pt x="114561" y="1505341"/>
                </a:cubicBezTo>
                <a:cubicBezTo>
                  <a:pt x="168533" y="1411418"/>
                  <a:pt x="240446" y="1337740"/>
                  <a:pt x="347802" y="1305582"/>
                </a:cubicBezTo>
                <a:cubicBezTo>
                  <a:pt x="423196" y="1282983"/>
                  <a:pt x="497707" y="1289993"/>
                  <a:pt x="570944" y="1313670"/>
                </a:cubicBezTo>
                <a:cubicBezTo>
                  <a:pt x="671191" y="1346073"/>
                  <a:pt x="773449" y="1362495"/>
                  <a:pt x="878648" y="1356024"/>
                </a:cubicBezTo>
                <a:cubicBezTo>
                  <a:pt x="1001591" y="1348475"/>
                  <a:pt x="1112722" y="1305582"/>
                  <a:pt x="1215665" y="1239208"/>
                </a:cubicBezTo>
                <a:cubicBezTo>
                  <a:pt x="1324344" y="1169108"/>
                  <a:pt x="1415669" y="1079449"/>
                  <a:pt x="1501652" y="984202"/>
                </a:cubicBezTo>
                <a:cubicBezTo>
                  <a:pt x="1652048" y="817629"/>
                  <a:pt x="1783962" y="635910"/>
                  <a:pt x="1925828" y="462376"/>
                </a:cubicBezTo>
                <a:cubicBezTo>
                  <a:pt x="2039801" y="322961"/>
                  <a:pt x="2161373" y="191341"/>
                  <a:pt x="2314955" y="93691"/>
                </a:cubicBezTo>
                <a:cubicBezTo>
                  <a:pt x="2394858" y="42906"/>
                  <a:pt x="2480546" y="6729"/>
                  <a:pt x="2576186" y="748"/>
                </a:cubicBezTo>
                <a:cubicBezTo>
                  <a:pt x="2675502" y="-5429"/>
                  <a:pt x="2763347" y="26974"/>
                  <a:pt x="2842418" y="85750"/>
                </a:cubicBezTo>
                <a:cubicBezTo>
                  <a:pt x="2938646" y="157320"/>
                  <a:pt x="3007961" y="251881"/>
                  <a:pt x="3065609" y="354776"/>
                </a:cubicBezTo>
                <a:cubicBezTo>
                  <a:pt x="3184631" y="567281"/>
                  <a:pt x="3268653" y="793609"/>
                  <a:pt x="3319193" y="1031703"/>
                </a:cubicBezTo>
                <a:cubicBezTo>
                  <a:pt x="3343851" y="1147833"/>
                  <a:pt x="3347331" y="1266022"/>
                  <a:pt x="3337282" y="1384554"/>
                </a:cubicBezTo>
                <a:cubicBezTo>
                  <a:pt x="3312625" y="1674708"/>
                  <a:pt x="3194092" y="1925547"/>
                  <a:pt x="3015314" y="2150454"/>
                </a:cubicBezTo>
                <a:cubicBezTo>
                  <a:pt x="2816241" y="2400901"/>
                  <a:pt x="2572509" y="2599386"/>
                  <a:pt x="2291523" y="2750076"/>
                </a:cubicBezTo>
                <a:cubicBezTo>
                  <a:pt x="2162157" y="2819489"/>
                  <a:pt x="2021124" y="2864392"/>
                  <a:pt x="1881268" y="2909687"/>
                </a:cubicBezTo>
                <a:cubicBezTo>
                  <a:pt x="1742099" y="2954737"/>
                  <a:pt x="1600576" y="2990767"/>
                  <a:pt x="1455670" y="3011356"/>
                </a:cubicBezTo>
                <a:cubicBezTo>
                  <a:pt x="1318902" y="3030769"/>
                  <a:pt x="1181742" y="3036994"/>
                  <a:pt x="1043504" y="3023906"/>
                </a:cubicBezTo>
                <a:cubicBezTo>
                  <a:pt x="788939" y="2999836"/>
                  <a:pt x="559767" y="2909834"/>
                  <a:pt x="350008" y="2766105"/>
                </a:cubicBezTo>
                <a:cubicBezTo>
                  <a:pt x="206230" y="2667574"/>
                  <a:pt x="118679" y="2528747"/>
                  <a:pt x="62354" y="2367469"/>
                </a:cubicBezTo>
                <a:cubicBezTo>
                  <a:pt x="19314" y="2244182"/>
                  <a:pt x="1226" y="2116581"/>
                  <a:pt x="98" y="197500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1" name="Google Shape;131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043051">
            <a:off x="7039682" y="-2308818"/>
            <a:ext cx="5378113" cy="4023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57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34" name="Google Shape;134;p57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pic>
        <p:nvPicPr>
          <p:cNvPr id="135" name="Google Shape;135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8099998">
            <a:off x="1725749" y="4046289"/>
            <a:ext cx="5692649" cy="42583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57"/>
          <p:cNvGrpSpPr/>
          <p:nvPr/>
        </p:nvGrpSpPr>
        <p:grpSpPr>
          <a:xfrm>
            <a:off x="-670150" y="-349172"/>
            <a:ext cx="9772114" cy="2879246"/>
            <a:chOff x="-670149" y="-349172"/>
            <a:chExt cx="9772114" cy="2879246"/>
          </a:xfrm>
        </p:grpSpPr>
        <p:sp>
          <p:nvSpPr>
            <p:cNvPr id="137" name="Google Shape;137;p57"/>
            <p:cNvSpPr/>
            <p:nvPr/>
          </p:nvSpPr>
          <p:spPr>
            <a:xfrm flipH="1" rot="10800000">
              <a:off x="7759488" y="-349172"/>
              <a:ext cx="1342476" cy="2879246"/>
            </a:xfrm>
            <a:custGeom>
              <a:rect b="b" l="l" r="r" t="t"/>
              <a:pathLst>
                <a:path extrusionOk="0" h="3890873" w="1667672">
                  <a:moveTo>
                    <a:pt x="1664646" y="3890874"/>
                  </a:moveTo>
                  <a:lnTo>
                    <a:pt x="0" y="3890874"/>
                  </a:lnTo>
                  <a:cubicBezTo>
                    <a:pt x="7451" y="3867343"/>
                    <a:pt x="27795" y="3862687"/>
                    <a:pt x="42354" y="3852784"/>
                  </a:cubicBezTo>
                  <a:cubicBezTo>
                    <a:pt x="314223" y="3668760"/>
                    <a:pt x="550062" y="3449491"/>
                    <a:pt x="722909" y="3165465"/>
                  </a:cubicBezTo>
                  <a:cubicBezTo>
                    <a:pt x="879873" y="2907567"/>
                    <a:pt x="908795" y="2627021"/>
                    <a:pt x="889383" y="2333191"/>
                  </a:cubicBezTo>
                  <a:cubicBezTo>
                    <a:pt x="867373" y="2000193"/>
                    <a:pt x="842862" y="1666558"/>
                    <a:pt x="882912" y="1332972"/>
                  </a:cubicBezTo>
                  <a:cubicBezTo>
                    <a:pt x="941149" y="848157"/>
                    <a:pt x="1156350" y="446628"/>
                    <a:pt x="1518025" y="122503"/>
                  </a:cubicBezTo>
                  <a:cubicBezTo>
                    <a:pt x="1563222" y="82012"/>
                    <a:pt x="1616409" y="50295"/>
                    <a:pt x="1652783" y="0"/>
                  </a:cubicBezTo>
                  <a:cubicBezTo>
                    <a:pt x="1677587" y="13236"/>
                    <a:pt x="1663910" y="36226"/>
                    <a:pt x="1663910" y="53727"/>
                  </a:cubicBezTo>
                  <a:cubicBezTo>
                    <a:pt x="1664744" y="1034386"/>
                    <a:pt x="1664646" y="2015046"/>
                    <a:pt x="1664646" y="2995755"/>
                  </a:cubicBezTo>
                  <a:lnTo>
                    <a:pt x="1664646" y="38908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57"/>
            <p:cNvSpPr/>
            <p:nvPr/>
          </p:nvSpPr>
          <p:spPr>
            <a:xfrm rot="-5400000">
              <a:off x="-158366" y="-632357"/>
              <a:ext cx="1095487" cy="2119054"/>
            </a:xfrm>
            <a:custGeom>
              <a:rect b="b" l="l" r="r" t="t"/>
              <a:pathLst>
                <a:path extrusionOk="0" h="2328631" w="1532149">
                  <a:moveTo>
                    <a:pt x="497" y="392"/>
                  </a:moveTo>
                  <a:cubicBezTo>
                    <a:pt x="12507" y="392"/>
                    <a:pt x="21380" y="392"/>
                    <a:pt x="30203" y="392"/>
                  </a:cubicBezTo>
                  <a:cubicBezTo>
                    <a:pt x="518695" y="392"/>
                    <a:pt x="1007235" y="539"/>
                    <a:pt x="1495727" y="0"/>
                  </a:cubicBezTo>
                  <a:cubicBezTo>
                    <a:pt x="1518571" y="0"/>
                    <a:pt x="1528228" y="3382"/>
                    <a:pt x="1528178" y="30197"/>
                  </a:cubicBezTo>
                  <a:cubicBezTo>
                    <a:pt x="1527345" y="791489"/>
                    <a:pt x="1527493" y="1552781"/>
                    <a:pt x="1527493" y="2314122"/>
                  </a:cubicBezTo>
                  <a:lnTo>
                    <a:pt x="1527493" y="2328632"/>
                  </a:lnTo>
                  <a:cubicBezTo>
                    <a:pt x="1529061" y="2328044"/>
                    <a:pt x="1530581" y="2327504"/>
                    <a:pt x="1532149" y="2326916"/>
                  </a:cubicBezTo>
                  <a:cubicBezTo>
                    <a:pt x="1503080" y="2232306"/>
                    <a:pt x="1479109" y="2135735"/>
                    <a:pt x="1443863" y="2043478"/>
                  </a:cubicBezTo>
                  <a:cubicBezTo>
                    <a:pt x="1363910" y="1834258"/>
                    <a:pt x="1230819" y="1661116"/>
                    <a:pt x="1065815" y="1511407"/>
                  </a:cubicBezTo>
                  <a:cubicBezTo>
                    <a:pt x="912576" y="1372335"/>
                    <a:pt x="742377" y="1256156"/>
                    <a:pt x="561294" y="1158164"/>
                  </a:cubicBezTo>
                  <a:cubicBezTo>
                    <a:pt x="383888" y="1062181"/>
                    <a:pt x="264669" y="919090"/>
                    <a:pt x="181824" y="740262"/>
                  </a:cubicBezTo>
                  <a:cubicBezTo>
                    <a:pt x="107019" y="578788"/>
                    <a:pt x="60204" y="408784"/>
                    <a:pt x="29517" y="234123"/>
                  </a:cubicBezTo>
                  <a:cubicBezTo>
                    <a:pt x="17801" y="167602"/>
                    <a:pt x="9860" y="100395"/>
                    <a:pt x="644" y="33432"/>
                  </a:cubicBezTo>
                  <a:cubicBezTo>
                    <a:pt x="-680" y="23971"/>
                    <a:pt x="448" y="14167"/>
                    <a:pt x="448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1"/>
          <p:cNvSpPr txBox="1"/>
          <p:nvPr>
            <p:ph type="title"/>
          </p:nvPr>
        </p:nvSpPr>
        <p:spPr>
          <a:xfrm>
            <a:off x="2317950" y="1450550"/>
            <a:ext cx="4508100" cy="224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1" name="Google Shape;141;p61"/>
          <p:cNvSpPr/>
          <p:nvPr/>
        </p:nvSpPr>
        <p:spPr>
          <a:xfrm rot="517848">
            <a:off x="6678697" y="3507254"/>
            <a:ext cx="3786523" cy="3433395"/>
          </a:xfrm>
          <a:custGeom>
            <a:rect b="b" l="l" r="r" t="t"/>
            <a:pathLst>
              <a:path extrusionOk="0" h="3030817" w="3342539">
                <a:moveTo>
                  <a:pt x="0" y="1975009"/>
                </a:moveTo>
                <a:cubicBezTo>
                  <a:pt x="2990" y="1817701"/>
                  <a:pt x="28971" y="1654266"/>
                  <a:pt x="114561" y="1505341"/>
                </a:cubicBezTo>
                <a:cubicBezTo>
                  <a:pt x="168533" y="1411418"/>
                  <a:pt x="240446" y="1337740"/>
                  <a:pt x="347802" y="1305582"/>
                </a:cubicBezTo>
                <a:cubicBezTo>
                  <a:pt x="423196" y="1282983"/>
                  <a:pt x="497707" y="1289993"/>
                  <a:pt x="570944" y="1313670"/>
                </a:cubicBezTo>
                <a:cubicBezTo>
                  <a:pt x="671191" y="1346073"/>
                  <a:pt x="773449" y="1362495"/>
                  <a:pt x="878648" y="1356024"/>
                </a:cubicBezTo>
                <a:cubicBezTo>
                  <a:pt x="1001591" y="1348475"/>
                  <a:pt x="1112722" y="1305582"/>
                  <a:pt x="1215665" y="1239208"/>
                </a:cubicBezTo>
                <a:cubicBezTo>
                  <a:pt x="1324344" y="1169108"/>
                  <a:pt x="1415669" y="1079449"/>
                  <a:pt x="1501652" y="984202"/>
                </a:cubicBezTo>
                <a:cubicBezTo>
                  <a:pt x="1652048" y="817629"/>
                  <a:pt x="1783962" y="635910"/>
                  <a:pt x="1925828" y="462376"/>
                </a:cubicBezTo>
                <a:cubicBezTo>
                  <a:pt x="2039801" y="322961"/>
                  <a:pt x="2161373" y="191341"/>
                  <a:pt x="2314955" y="93691"/>
                </a:cubicBezTo>
                <a:cubicBezTo>
                  <a:pt x="2394858" y="42906"/>
                  <a:pt x="2480546" y="6729"/>
                  <a:pt x="2576186" y="748"/>
                </a:cubicBezTo>
                <a:cubicBezTo>
                  <a:pt x="2675502" y="-5429"/>
                  <a:pt x="2763347" y="26974"/>
                  <a:pt x="2842418" y="85750"/>
                </a:cubicBezTo>
                <a:cubicBezTo>
                  <a:pt x="2938646" y="157320"/>
                  <a:pt x="3007961" y="251881"/>
                  <a:pt x="3065609" y="354776"/>
                </a:cubicBezTo>
                <a:cubicBezTo>
                  <a:pt x="3184631" y="567281"/>
                  <a:pt x="3268653" y="793609"/>
                  <a:pt x="3319193" y="1031703"/>
                </a:cubicBezTo>
                <a:cubicBezTo>
                  <a:pt x="3343851" y="1147833"/>
                  <a:pt x="3347331" y="1266022"/>
                  <a:pt x="3337282" y="1384554"/>
                </a:cubicBezTo>
                <a:cubicBezTo>
                  <a:pt x="3312625" y="1674708"/>
                  <a:pt x="3194092" y="1925547"/>
                  <a:pt x="3015314" y="2150454"/>
                </a:cubicBezTo>
                <a:cubicBezTo>
                  <a:pt x="2816241" y="2400901"/>
                  <a:pt x="2572509" y="2599386"/>
                  <a:pt x="2291523" y="2750076"/>
                </a:cubicBezTo>
                <a:cubicBezTo>
                  <a:pt x="2162157" y="2819489"/>
                  <a:pt x="2021124" y="2864392"/>
                  <a:pt x="1881268" y="2909687"/>
                </a:cubicBezTo>
                <a:cubicBezTo>
                  <a:pt x="1742099" y="2954737"/>
                  <a:pt x="1600576" y="2990767"/>
                  <a:pt x="1455670" y="3011356"/>
                </a:cubicBezTo>
                <a:cubicBezTo>
                  <a:pt x="1318902" y="3030769"/>
                  <a:pt x="1181742" y="3036994"/>
                  <a:pt x="1043504" y="3023906"/>
                </a:cubicBezTo>
                <a:cubicBezTo>
                  <a:pt x="788939" y="2999836"/>
                  <a:pt x="559767" y="2909834"/>
                  <a:pt x="350008" y="2766105"/>
                </a:cubicBezTo>
                <a:cubicBezTo>
                  <a:pt x="206230" y="2667574"/>
                  <a:pt x="118679" y="2528747"/>
                  <a:pt x="62354" y="2367469"/>
                </a:cubicBezTo>
                <a:cubicBezTo>
                  <a:pt x="19314" y="2244182"/>
                  <a:pt x="1226" y="2116581"/>
                  <a:pt x="98" y="197500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104948">
            <a:off x="-3637238" y="-1589789"/>
            <a:ext cx="5692651" cy="4258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2"/>
          <p:cNvSpPr txBox="1"/>
          <p:nvPr>
            <p:ph type="title"/>
          </p:nvPr>
        </p:nvSpPr>
        <p:spPr>
          <a:xfrm>
            <a:off x="2241450" y="1520250"/>
            <a:ext cx="46611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5" name="Google Shape;145;p62"/>
          <p:cNvSpPr txBox="1"/>
          <p:nvPr>
            <p:ph idx="1" type="subTitle"/>
          </p:nvPr>
        </p:nvSpPr>
        <p:spPr>
          <a:xfrm>
            <a:off x="2241550" y="2362050"/>
            <a:ext cx="46611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46" name="Google Shape;146;p62"/>
          <p:cNvSpPr/>
          <p:nvPr/>
        </p:nvSpPr>
        <p:spPr>
          <a:xfrm rot="5795497">
            <a:off x="-2011754" y="3061095"/>
            <a:ext cx="3785379" cy="3432358"/>
          </a:xfrm>
          <a:custGeom>
            <a:rect b="b" l="l" r="r" t="t"/>
            <a:pathLst>
              <a:path extrusionOk="0" h="3030817" w="3342539">
                <a:moveTo>
                  <a:pt x="0" y="1975009"/>
                </a:moveTo>
                <a:cubicBezTo>
                  <a:pt x="2990" y="1817701"/>
                  <a:pt x="28971" y="1654266"/>
                  <a:pt x="114561" y="1505341"/>
                </a:cubicBezTo>
                <a:cubicBezTo>
                  <a:pt x="168533" y="1411418"/>
                  <a:pt x="240446" y="1337740"/>
                  <a:pt x="347802" y="1305582"/>
                </a:cubicBezTo>
                <a:cubicBezTo>
                  <a:pt x="423196" y="1282983"/>
                  <a:pt x="497707" y="1289993"/>
                  <a:pt x="570944" y="1313670"/>
                </a:cubicBezTo>
                <a:cubicBezTo>
                  <a:pt x="671191" y="1346073"/>
                  <a:pt x="773449" y="1362495"/>
                  <a:pt x="878648" y="1356024"/>
                </a:cubicBezTo>
                <a:cubicBezTo>
                  <a:pt x="1001591" y="1348475"/>
                  <a:pt x="1112722" y="1305582"/>
                  <a:pt x="1215665" y="1239208"/>
                </a:cubicBezTo>
                <a:cubicBezTo>
                  <a:pt x="1324344" y="1169108"/>
                  <a:pt x="1415669" y="1079449"/>
                  <a:pt x="1501652" y="984202"/>
                </a:cubicBezTo>
                <a:cubicBezTo>
                  <a:pt x="1652048" y="817629"/>
                  <a:pt x="1783962" y="635910"/>
                  <a:pt x="1925828" y="462376"/>
                </a:cubicBezTo>
                <a:cubicBezTo>
                  <a:pt x="2039801" y="322961"/>
                  <a:pt x="2161373" y="191341"/>
                  <a:pt x="2314955" y="93691"/>
                </a:cubicBezTo>
                <a:cubicBezTo>
                  <a:pt x="2394858" y="42906"/>
                  <a:pt x="2480546" y="6729"/>
                  <a:pt x="2576186" y="748"/>
                </a:cubicBezTo>
                <a:cubicBezTo>
                  <a:pt x="2675502" y="-5429"/>
                  <a:pt x="2763347" y="26974"/>
                  <a:pt x="2842418" y="85750"/>
                </a:cubicBezTo>
                <a:cubicBezTo>
                  <a:pt x="2938646" y="157320"/>
                  <a:pt x="3007961" y="251881"/>
                  <a:pt x="3065609" y="354776"/>
                </a:cubicBezTo>
                <a:cubicBezTo>
                  <a:pt x="3184631" y="567281"/>
                  <a:pt x="3268653" y="793609"/>
                  <a:pt x="3319193" y="1031703"/>
                </a:cubicBezTo>
                <a:cubicBezTo>
                  <a:pt x="3343851" y="1147833"/>
                  <a:pt x="3347331" y="1266022"/>
                  <a:pt x="3337282" y="1384554"/>
                </a:cubicBezTo>
                <a:cubicBezTo>
                  <a:pt x="3312625" y="1674708"/>
                  <a:pt x="3194092" y="1925547"/>
                  <a:pt x="3015314" y="2150454"/>
                </a:cubicBezTo>
                <a:cubicBezTo>
                  <a:pt x="2816241" y="2400901"/>
                  <a:pt x="2572509" y="2599386"/>
                  <a:pt x="2291523" y="2750076"/>
                </a:cubicBezTo>
                <a:cubicBezTo>
                  <a:pt x="2162157" y="2819489"/>
                  <a:pt x="2021124" y="2864392"/>
                  <a:pt x="1881268" y="2909687"/>
                </a:cubicBezTo>
                <a:cubicBezTo>
                  <a:pt x="1742099" y="2954737"/>
                  <a:pt x="1600576" y="2990767"/>
                  <a:pt x="1455670" y="3011356"/>
                </a:cubicBezTo>
                <a:cubicBezTo>
                  <a:pt x="1318902" y="3030769"/>
                  <a:pt x="1181742" y="3036994"/>
                  <a:pt x="1043504" y="3023906"/>
                </a:cubicBezTo>
                <a:cubicBezTo>
                  <a:pt x="788939" y="2999836"/>
                  <a:pt x="559767" y="2909834"/>
                  <a:pt x="350008" y="2766105"/>
                </a:cubicBezTo>
                <a:cubicBezTo>
                  <a:pt x="206230" y="2667574"/>
                  <a:pt x="118679" y="2528747"/>
                  <a:pt x="62354" y="2367469"/>
                </a:cubicBezTo>
                <a:cubicBezTo>
                  <a:pt x="19314" y="2244182"/>
                  <a:pt x="1226" y="2116581"/>
                  <a:pt x="98" y="197500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043051">
            <a:off x="6408032" y="-2331368"/>
            <a:ext cx="5378113" cy="4023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3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63"/>
          <p:cNvSpPr txBox="1"/>
          <p:nvPr>
            <p:ph type="title"/>
          </p:nvPr>
        </p:nvSpPr>
        <p:spPr>
          <a:xfrm>
            <a:off x="720000" y="3862050"/>
            <a:ext cx="77040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3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grpSp>
        <p:nvGrpSpPr>
          <p:cNvPr id="16" name="Google Shape;16;p43"/>
          <p:cNvGrpSpPr/>
          <p:nvPr/>
        </p:nvGrpSpPr>
        <p:grpSpPr>
          <a:xfrm>
            <a:off x="-150448" y="-903971"/>
            <a:ext cx="12044160" cy="3030817"/>
            <a:chOff x="-150448" y="-903971"/>
            <a:chExt cx="12044160" cy="3030817"/>
          </a:xfrm>
        </p:grpSpPr>
        <p:sp>
          <p:nvSpPr>
            <p:cNvPr id="17" name="Google Shape;17;p43"/>
            <p:cNvSpPr/>
            <p:nvPr/>
          </p:nvSpPr>
          <p:spPr>
            <a:xfrm flipH="1">
              <a:off x="-150448" y="-168075"/>
              <a:ext cx="992066" cy="1874548"/>
            </a:xfrm>
            <a:custGeom>
              <a:rect b="b" l="l" r="r" t="t"/>
              <a:pathLst>
                <a:path extrusionOk="0" h="2328631" w="1532149">
                  <a:moveTo>
                    <a:pt x="497" y="392"/>
                  </a:moveTo>
                  <a:cubicBezTo>
                    <a:pt x="12507" y="392"/>
                    <a:pt x="21380" y="392"/>
                    <a:pt x="30203" y="392"/>
                  </a:cubicBezTo>
                  <a:cubicBezTo>
                    <a:pt x="518695" y="392"/>
                    <a:pt x="1007235" y="539"/>
                    <a:pt x="1495727" y="0"/>
                  </a:cubicBezTo>
                  <a:cubicBezTo>
                    <a:pt x="1518571" y="0"/>
                    <a:pt x="1528228" y="3382"/>
                    <a:pt x="1528178" y="30197"/>
                  </a:cubicBezTo>
                  <a:cubicBezTo>
                    <a:pt x="1527345" y="791489"/>
                    <a:pt x="1527493" y="1552781"/>
                    <a:pt x="1527493" y="2314122"/>
                  </a:cubicBezTo>
                  <a:lnTo>
                    <a:pt x="1527493" y="2328632"/>
                  </a:lnTo>
                  <a:cubicBezTo>
                    <a:pt x="1529061" y="2328044"/>
                    <a:pt x="1530581" y="2327504"/>
                    <a:pt x="1532149" y="2326916"/>
                  </a:cubicBezTo>
                  <a:cubicBezTo>
                    <a:pt x="1503080" y="2232306"/>
                    <a:pt x="1479109" y="2135735"/>
                    <a:pt x="1443863" y="2043478"/>
                  </a:cubicBezTo>
                  <a:cubicBezTo>
                    <a:pt x="1363910" y="1834258"/>
                    <a:pt x="1230819" y="1661116"/>
                    <a:pt x="1065815" y="1511407"/>
                  </a:cubicBezTo>
                  <a:cubicBezTo>
                    <a:pt x="912576" y="1372335"/>
                    <a:pt x="742377" y="1256156"/>
                    <a:pt x="561294" y="1158164"/>
                  </a:cubicBezTo>
                  <a:cubicBezTo>
                    <a:pt x="383888" y="1062181"/>
                    <a:pt x="264669" y="919090"/>
                    <a:pt x="181824" y="740262"/>
                  </a:cubicBezTo>
                  <a:cubicBezTo>
                    <a:pt x="107019" y="578788"/>
                    <a:pt x="60204" y="408784"/>
                    <a:pt x="29517" y="234123"/>
                  </a:cubicBezTo>
                  <a:cubicBezTo>
                    <a:pt x="17801" y="167602"/>
                    <a:pt x="9860" y="100395"/>
                    <a:pt x="644" y="33432"/>
                  </a:cubicBezTo>
                  <a:cubicBezTo>
                    <a:pt x="-680" y="23971"/>
                    <a:pt x="448" y="14167"/>
                    <a:pt x="448" y="3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43"/>
            <p:cNvSpPr/>
            <p:nvPr/>
          </p:nvSpPr>
          <p:spPr>
            <a:xfrm>
              <a:off x="8551173" y="-903971"/>
              <a:ext cx="3342539" cy="3030817"/>
            </a:xfrm>
            <a:custGeom>
              <a:rect b="b" l="l" r="r" t="t"/>
              <a:pathLst>
                <a:path extrusionOk="0" h="3030817" w="3342539">
                  <a:moveTo>
                    <a:pt x="0" y="1975009"/>
                  </a:moveTo>
                  <a:cubicBezTo>
                    <a:pt x="2990" y="1817701"/>
                    <a:pt x="28971" y="1654266"/>
                    <a:pt x="114561" y="1505341"/>
                  </a:cubicBezTo>
                  <a:cubicBezTo>
                    <a:pt x="168533" y="1411418"/>
                    <a:pt x="240446" y="1337740"/>
                    <a:pt x="347802" y="1305582"/>
                  </a:cubicBezTo>
                  <a:cubicBezTo>
                    <a:pt x="423196" y="1282983"/>
                    <a:pt x="497707" y="1289993"/>
                    <a:pt x="570944" y="1313670"/>
                  </a:cubicBezTo>
                  <a:cubicBezTo>
                    <a:pt x="671191" y="1346073"/>
                    <a:pt x="773449" y="1362495"/>
                    <a:pt x="878648" y="1356024"/>
                  </a:cubicBezTo>
                  <a:cubicBezTo>
                    <a:pt x="1001591" y="1348475"/>
                    <a:pt x="1112722" y="1305582"/>
                    <a:pt x="1215665" y="1239208"/>
                  </a:cubicBezTo>
                  <a:cubicBezTo>
                    <a:pt x="1324344" y="1169108"/>
                    <a:pt x="1415669" y="1079449"/>
                    <a:pt x="1501652" y="984202"/>
                  </a:cubicBezTo>
                  <a:cubicBezTo>
                    <a:pt x="1652048" y="817629"/>
                    <a:pt x="1783962" y="635910"/>
                    <a:pt x="1925828" y="462376"/>
                  </a:cubicBezTo>
                  <a:cubicBezTo>
                    <a:pt x="2039801" y="322961"/>
                    <a:pt x="2161373" y="191341"/>
                    <a:pt x="2314955" y="93691"/>
                  </a:cubicBezTo>
                  <a:cubicBezTo>
                    <a:pt x="2394858" y="42906"/>
                    <a:pt x="2480546" y="6729"/>
                    <a:pt x="2576186" y="748"/>
                  </a:cubicBezTo>
                  <a:cubicBezTo>
                    <a:pt x="2675502" y="-5429"/>
                    <a:pt x="2763347" y="26974"/>
                    <a:pt x="2842418" y="85750"/>
                  </a:cubicBezTo>
                  <a:cubicBezTo>
                    <a:pt x="2938646" y="157320"/>
                    <a:pt x="3007961" y="251881"/>
                    <a:pt x="3065609" y="354776"/>
                  </a:cubicBezTo>
                  <a:cubicBezTo>
                    <a:pt x="3184631" y="567281"/>
                    <a:pt x="3268653" y="793609"/>
                    <a:pt x="3319193" y="1031703"/>
                  </a:cubicBezTo>
                  <a:cubicBezTo>
                    <a:pt x="3343851" y="1147833"/>
                    <a:pt x="3347331" y="1266022"/>
                    <a:pt x="3337282" y="1384554"/>
                  </a:cubicBezTo>
                  <a:cubicBezTo>
                    <a:pt x="3312625" y="1674708"/>
                    <a:pt x="3194092" y="1925547"/>
                    <a:pt x="3015314" y="2150454"/>
                  </a:cubicBezTo>
                  <a:cubicBezTo>
                    <a:pt x="2816241" y="2400901"/>
                    <a:pt x="2572509" y="2599386"/>
                    <a:pt x="2291523" y="2750076"/>
                  </a:cubicBezTo>
                  <a:cubicBezTo>
                    <a:pt x="2162157" y="2819489"/>
                    <a:pt x="2021124" y="2864392"/>
                    <a:pt x="1881268" y="2909687"/>
                  </a:cubicBezTo>
                  <a:cubicBezTo>
                    <a:pt x="1742099" y="2954737"/>
                    <a:pt x="1600576" y="2990767"/>
                    <a:pt x="1455670" y="3011356"/>
                  </a:cubicBezTo>
                  <a:cubicBezTo>
                    <a:pt x="1318902" y="3030769"/>
                    <a:pt x="1181742" y="3036994"/>
                    <a:pt x="1043504" y="3023906"/>
                  </a:cubicBezTo>
                  <a:cubicBezTo>
                    <a:pt x="788939" y="2999836"/>
                    <a:pt x="559767" y="2909834"/>
                    <a:pt x="350008" y="2766105"/>
                  </a:cubicBezTo>
                  <a:cubicBezTo>
                    <a:pt x="206230" y="2667574"/>
                    <a:pt x="118679" y="2528747"/>
                    <a:pt x="62354" y="2367469"/>
                  </a:cubicBezTo>
                  <a:cubicBezTo>
                    <a:pt x="19314" y="2244182"/>
                    <a:pt x="1226" y="2116581"/>
                    <a:pt x="98" y="19750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" name="Google Shape;19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043051">
            <a:off x="2928882" y="3412357"/>
            <a:ext cx="5378113" cy="4023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5"/>
          <p:cNvSpPr/>
          <p:nvPr/>
        </p:nvSpPr>
        <p:spPr>
          <a:xfrm rot="5795497">
            <a:off x="-2011754" y="3061095"/>
            <a:ext cx="3785379" cy="3432358"/>
          </a:xfrm>
          <a:custGeom>
            <a:rect b="b" l="l" r="r" t="t"/>
            <a:pathLst>
              <a:path extrusionOk="0" h="3030817" w="3342539">
                <a:moveTo>
                  <a:pt x="0" y="1975009"/>
                </a:moveTo>
                <a:cubicBezTo>
                  <a:pt x="2990" y="1817701"/>
                  <a:pt x="28971" y="1654266"/>
                  <a:pt x="114561" y="1505341"/>
                </a:cubicBezTo>
                <a:cubicBezTo>
                  <a:pt x="168533" y="1411418"/>
                  <a:pt x="240446" y="1337740"/>
                  <a:pt x="347802" y="1305582"/>
                </a:cubicBezTo>
                <a:cubicBezTo>
                  <a:pt x="423196" y="1282983"/>
                  <a:pt x="497707" y="1289993"/>
                  <a:pt x="570944" y="1313670"/>
                </a:cubicBezTo>
                <a:cubicBezTo>
                  <a:pt x="671191" y="1346073"/>
                  <a:pt x="773449" y="1362495"/>
                  <a:pt x="878648" y="1356024"/>
                </a:cubicBezTo>
                <a:cubicBezTo>
                  <a:pt x="1001591" y="1348475"/>
                  <a:pt x="1112722" y="1305582"/>
                  <a:pt x="1215665" y="1239208"/>
                </a:cubicBezTo>
                <a:cubicBezTo>
                  <a:pt x="1324344" y="1169108"/>
                  <a:pt x="1415669" y="1079449"/>
                  <a:pt x="1501652" y="984202"/>
                </a:cubicBezTo>
                <a:cubicBezTo>
                  <a:pt x="1652048" y="817629"/>
                  <a:pt x="1783962" y="635910"/>
                  <a:pt x="1925828" y="462376"/>
                </a:cubicBezTo>
                <a:cubicBezTo>
                  <a:pt x="2039801" y="322961"/>
                  <a:pt x="2161373" y="191341"/>
                  <a:pt x="2314955" y="93691"/>
                </a:cubicBezTo>
                <a:cubicBezTo>
                  <a:pt x="2394858" y="42906"/>
                  <a:pt x="2480546" y="6729"/>
                  <a:pt x="2576186" y="748"/>
                </a:cubicBezTo>
                <a:cubicBezTo>
                  <a:pt x="2675502" y="-5429"/>
                  <a:pt x="2763347" y="26974"/>
                  <a:pt x="2842418" y="85750"/>
                </a:cubicBezTo>
                <a:cubicBezTo>
                  <a:pt x="2938646" y="157320"/>
                  <a:pt x="3007961" y="251881"/>
                  <a:pt x="3065609" y="354776"/>
                </a:cubicBezTo>
                <a:cubicBezTo>
                  <a:pt x="3184631" y="567281"/>
                  <a:pt x="3268653" y="793609"/>
                  <a:pt x="3319193" y="1031703"/>
                </a:cubicBezTo>
                <a:cubicBezTo>
                  <a:pt x="3343851" y="1147833"/>
                  <a:pt x="3347331" y="1266022"/>
                  <a:pt x="3337282" y="1384554"/>
                </a:cubicBezTo>
                <a:cubicBezTo>
                  <a:pt x="3312625" y="1674708"/>
                  <a:pt x="3194092" y="1925547"/>
                  <a:pt x="3015314" y="2150454"/>
                </a:cubicBezTo>
                <a:cubicBezTo>
                  <a:pt x="2816241" y="2400901"/>
                  <a:pt x="2572509" y="2599386"/>
                  <a:pt x="2291523" y="2750076"/>
                </a:cubicBezTo>
                <a:cubicBezTo>
                  <a:pt x="2162157" y="2819489"/>
                  <a:pt x="2021124" y="2864392"/>
                  <a:pt x="1881268" y="2909687"/>
                </a:cubicBezTo>
                <a:cubicBezTo>
                  <a:pt x="1742099" y="2954737"/>
                  <a:pt x="1600576" y="2990767"/>
                  <a:pt x="1455670" y="3011356"/>
                </a:cubicBezTo>
                <a:cubicBezTo>
                  <a:pt x="1318902" y="3030769"/>
                  <a:pt x="1181742" y="3036994"/>
                  <a:pt x="1043504" y="3023906"/>
                </a:cubicBezTo>
                <a:cubicBezTo>
                  <a:pt x="788939" y="2999836"/>
                  <a:pt x="559767" y="2909834"/>
                  <a:pt x="350008" y="2766105"/>
                </a:cubicBezTo>
                <a:cubicBezTo>
                  <a:pt x="206230" y="2667574"/>
                  <a:pt x="118679" y="2528747"/>
                  <a:pt x="62354" y="2367469"/>
                </a:cubicBezTo>
                <a:cubicBezTo>
                  <a:pt x="19314" y="2244182"/>
                  <a:pt x="1226" y="2116581"/>
                  <a:pt x="98" y="197500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043051">
            <a:off x="6408032" y="-2331368"/>
            <a:ext cx="5378113" cy="4023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66"/>
          <p:cNvGrpSpPr/>
          <p:nvPr/>
        </p:nvGrpSpPr>
        <p:grpSpPr>
          <a:xfrm>
            <a:off x="-150448" y="-903971"/>
            <a:ext cx="12044160" cy="3030817"/>
            <a:chOff x="-150448" y="-903971"/>
            <a:chExt cx="12044160" cy="3030817"/>
          </a:xfrm>
        </p:grpSpPr>
        <p:sp>
          <p:nvSpPr>
            <p:cNvPr id="157" name="Google Shape;157;p66"/>
            <p:cNvSpPr/>
            <p:nvPr/>
          </p:nvSpPr>
          <p:spPr>
            <a:xfrm flipH="1">
              <a:off x="-150448" y="-168075"/>
              <a:ext cx="992066" cy="1874548"/>
            </a:xfrm>
            <a:custGeom>
              <a:rect b="b" l="l" r="r" t="t"/>
              <a:pathLst>
                <a:path extrusionOk="0" h="2328631" w="1532149">
                  <a:moveTo>
                    <a:pt x="497" y="392"/>
                  </a:moveTo>
                  <a:cubicBezTo>
                    <a:pt x="12507" y="392"/>
                    <a:pt x="21380" y="392"/>
                    <a:pt x="30203" y="392"/>
                  </a:cubicBezTo>
                  <a:cubicBezTo>
                    <a:pt x="518695" y="392"/>
                    <a:pt x="1007235" y="539"/>
                    <a:pt x="1495727" y="0"/>
                  </a:cubicBezTo>
                  <a:cubicBezTo>
                    <a:pt x="1518571" y="0"/>
                    <a:pt x="1528228" y="3382"/>
                    <a:pt x="1528178" y="30197"/>
                  </a:cubicBezTo>
                  <a:cubicBezTo>
                    <a:pt x="1527345" y="791489"/>
                    <a:pt x="1527493" y="1552781"/>
                    <a:pt x="1527493" y="2314122"/>
                  </a:cubicBezTo>
                  <a:lnTo>
                    <a:pt x="1527493" y="2328632"/>
                  </a:lnTo>
                  <a:cubicBezTo>
                    <a:pt x="1529061" y="2328044"/>
                    <a:pt x="1530581" y="2327504"/>
                    <a:pt x="1532149" y="2326916"/>
                  </a:cubicBezTo>
                  <a:cubicBezTo>
                    <a:pt x="1503080" y="2232306"/>
                    <a:pt x="1479109" y="2135735"/>
                    <a:pt x="1443863" y="2043478"/>
                  </a:cubicBezTo>
                  <a:cubicBezTo>
                    <a:pt x="1363910" y="1834258"/>
                    <a:pt x="1230819" y="1661116"/>
                    <a:pt x="1065815" y="1511407"/>
                  </a:cubicBezTo>
                  <a:cubicBezTo>
                    <a:pt x="912576" y="1372335"/>
                    <a:pt x="742377" y="1256156"/>
                    <a:pt x="561294" y="1158164"/>
                  </a:cubicBezTo>
                  <a:cubicBezTo>
                    <a:pt x="383888" y="1062181"/>
                    <a:pt x="264669" y="919090"/>
                    <a:pt x="181824" y="740262"/>
                  </a:cubicBezTo>
                  <a:cubicBezTo>
                    <a:pt x="107019" y="578788"/>
                    <a:pt x="60204" y="408784"/>
                    <a:pt x="29517" y="234123"/>
                  </a:cubicBezTo>
                  <a:cubicBezTo>
                    <a:pt x="17801" y="167602"/>
                    <a:pt x="9860" y="100395"/>
                    <a:pt x="644" y="33432"/>
                  </a:cubicBezTo>
                  <a:cubicBezTo>
                    <a:pt x="-680" y="23971"/>
                    <a:pt x="448" y="14167"/>
                    <a:pt x="448" y="3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66"/>
            <p:cNvSpPr/>
            <p:nvPr/>
          </p:nvSpPr>
          <p:spPr>
            <a:xfrm>
              <a:off x="8551173" y="-903971"/>
              <a:ext cx="3342539" cy="3030817"/>
            </a:xfrm>
            <a:custGeom>
              <a:rect b="b" l="l" r="r" t="t"/>
              <a:pathLst>
                <a:path extrusionOk="0" h="3030817" w="3342539">
                  <a:moveTo>
                    <a:pt x="0" y="1975009"/>
                  </a:moveTo>
                  <a:cubicBezTo>
                    <a:pt x="2990" y="1817701"/>
                    <a:pt x="28971" y="1654266"/>
                    <a:pt x="114561" y="1505341"/>
                  </a:cubicBezTo>
                  <a:cubicBezTo>
                    <a:pt x="168533" y="1411418"/>
                    <a:pt x="240446" y="1337740"/>
                    <a:pt x="347802" y="1305582"/>
                  </a:cubicBezTo>
                  <a:cubicBezTo>
                    <a:pt x="423196" y="1282983"/>
                    <a:pt x="497707" y="1289993"/>
                    <a:pt x="570944" y="1313670"/>
                  </a:cubicBezTo>
                  <a:cubicBezTo>
                    <a:pt x="671191" y="1346073"/>
                    <a:pt x="773449" y="1362495"/>
                    <a:pt x="878648" y="1356024"/>
                  </a:cubicBezTo>
                  <a:cubicBezTo>
                    <a:pt x="1001591" y="1348475"/>
                    <a:pt x="1112722" y="1305582"/>
                    <a:pt x="1215665" y="1239208"/>
                  </a:cubicBezTo>
                  <a:cubicBezTo>
                    <a:pt x="1324344" y="1169108"/>
                    <a:pt x="1415669" y="1079449"/>
                    <a:pt x="1501652" y="984202"/>
                  </a:cubicBezTo>
                  <a:cubicBezTo>
                    <a:pt x="1652048" y="817629"/>
                    <a:pt x="1783962" y="635910"/>
                    <a:pt x="1925828" y="462376"/>
                  </a:cubicBezTo>
                  <a:cubicBezTo>
                    <a:pt x="2039801" y="322961"/>
                    <a:pt x="2161373" y="191341"/>
                    <a:pt x="2314955" y="93691"/>
                  </a:cubicBezTo>
                  <a:cubicBezTo>
                    <a:pt x="2394858" y="42906"/>
                    <a:pt x="2480546" y="6729"/>
                    <a:pt x="2576186" y="748"/>
                  </a:cubicBezTo>
                  <a:cubicBezTo>
                    <a:pt x="2675502" y="-5429"/>
                    <a:pt x="2763347" y="26974"/>
                    <a:pt x="2842418" y="85750"/>
                  </a:cubicBezTo>
                  <a:cubicBezTo>
                    <a:pt x="2938646" y="157320"/>
                    <a:pt x="3007961" y="251881"/>
                    <a:pt x="3065609" y="354776"/>
                  </a:cubicBezTo>
                  <a:cubicBezTo>
                    <a:pt x="3184631" y="567281"/>
                    <a:pt x="3268653" y="793609"/>
                    <a:pt x="3319193" y="1031703"/>
                  </a:cubicBezTo>
                  <a:cubicBezTo>
                    <a:pt x="3343851" y="1147833"/>
                    <a:pt x="3347331" y="1266022"/>
                    <a:pt x="3337282" y="1384554"/>
                  </a:cubicBezTo>
                  <a:cubicBezTo>
                    <a:pt x="3312625" y="1674708"/>
                    <a:pt x="3194092" y="1925547"/>
                    <a:pt x="3015314" y="2150454"/>
                  </a:cubicBezTo>
                  <a:cubicBezTo>
                    <a:pt x="2816241" y="2400901"/>
                    <a:pt x="2572509" y="2599386"/>
                    <a:pt x="2291523" y="2750076"/>
                  </a:cubicBezTo>
                  <a:cubicBezTo>
                    <a:pt x="2162157" y="2819489"/>
                    <a:pt x="2021124" y="2864392"/>
                    <a:pt x="1881268" y="2909687"/>
                  </a:cubicBezTo>
                  <a:cubicBezTo>
                    <a:pt x="1742099" y="2954737"/>
                    <a:pt x="1600576" y="2990767"/>
                    <a:pt x="1455670" y="3011356"/>
                  </a:cubicBezTo>
                  <a:cubicBezTo>
                    <a:pt x="1318902" y="3030769"/>
                    <a:pt x="1181742" y="3036994"/>
                    <a:pt x="1043504" y="3023906"/>
                  </a:cubicBezTo>
                  <a:cubicBezTo>
                    <a:pt x="788939" y="2999836"/>
                    <a:pt x="559767" y="2909834"/>
                    <a:pt x="350008" y="2766105"/>
                  </a:cubicBezTo>
                  <a:cubicBezTo>
                    <a:pt x="206230" y="2667574"/>
                    <a:pt x="118679" y="2528747"/>
                    <a:pt x="62354" y="2367469"/>
                  </a:cubicBezTo>
                  <a:cubicBezTo>
                    <a:pt x="19314" y="2244182"/>
                    <a:pt x="1226" y="2116581"/>
                    <a:pt x="98" y="19750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9" name="Google Shape;159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043051">
            <a:off x="2928882" y="3412357"/>
            <a:ext cx="5378113" cy="4023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7"/>
          <p:cNvSpPr/>
          <p:nvPr/>
        </p:nvSpPr>
        <p:spPr>
          <a:xfrm rot="5400000">
            <a:off x="713911" y="3117964"/>
            <a:ext cx="1342476" cy="3132153"/>
          </a:xfrm>
          <a:custGeom>
            <a:rect b="b" l="l" r="r" t="t"/>
            <a:pathLst>
              <a:path extrusionOk="0" h="3890873" w="1667672">
                <a:moveTo>
                  <a:pt x="1664646" y="3890874"/>
                </a:moveTo>
                <a:lnTo>
                  <a:pt x="0" y="3890874"/>
                </a:lnTo>
                <a:cubicBezTo>
                  <a:pt x="7451" y="3867343"/>
                  <a:pt x="27795" y="3862687"/>
                  <a:pt x="42354" y="3852784"/>
                </a:cubicBezTo>
                <a:cubicBezTo>
                  <a:pt x="314223" y="3668760"/>
                  <a:pt x="550062" y="3449491"/>
                  <a:pt x="722909" y="3165465"/>
                </a:cubicBezTo>
                <a:cubicBezTo>
                  <a:pt x="879873" y="2907567"/>
                  <a:pt x="908795" y="2627021"/>
                  <a:pt x="889383" y="2333191"/>
                </a:cubicBezTo>
                <a:cubicBezTo>
                  <a:pt x="867373" y="2000193"/>
                  <a:pt x="842862" y="1666558"/>
                  <a:pt x="882912" y="1332972"/>
                </a:cubicBezTo>
                <a:cubicBezTo>
                  <a:pt x="941149" y="848157"/>
                  <a:pt x="1156350" y="446628"/>
                  <a:pt x="1518025" y="122503"/>
                </a:cubicBezTo>
                <a:cubicBezTo>
                  <a:pt x="1563222" y="82012"/>
                  <a:pt x="1616409" y="50295"/>
                  <a:pt x="1652783" y="0"/>
                </a:cubicBezTo>
                <a:cubicBezTo>
                  <a:pt x="1677587" y="13236"/>
                  <a:pt x="1663910" y="36226"/>
                  <a:pt x="1663910" y="53727"/>
                </a:cubicBezTo>
                <a:cubicBezTo>
                  <a:pt x="1664744" y="1034386"/>
                  <a:pt x="1664646" y="2015046"/>
                  <a:pt x="1664646" y="2995755"/>
                </a:cubicBezTo>
                <a:lnTo>
                  <a:pt x="1664646" y="38908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" name="Google Shape;162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4269627">
            <a:off x="6038976" y="-1195835"/>
            <a:ext cx="5692648" cy="425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4269627">
            <a:off x="6038976" y="-1195835"/>
            <a:ext cx="5692648" cy="4258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4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23" name="Google Shape;23;p44"/>
          <p:cNvSpPr txBox="1"/>
          <p:nvPr>
            <p:ph idx="2" type="title"/>
          </p:nvPr>
        </p:nvSpPr>
        <p:spPr>
          <a:xfrm>
            <a:off x="1430213" y="1510575"/>
            <a:ext cx="906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44"/>
          <p:cNvSpPr txBox="1"/>
          <p:nvPr>
            <p:ph idx="3" type="title"/>
          </p:nvPr>
        </p:nvSpPr>
        <p:spPr>
          <a:xfrm>
            <a:off x="1430213" y="3124948"/>
            <a:ext cx="906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" name="Google Shape;25;p44"/>
          <p:cNvSpPr txBox="1"/>
          <p:nvPr>
            <p:ph idx="4" type="title"/>
          </p:nvPr>
        </p:nvSpPr>
        <p:spPr>
          <a:xfrm>
            <a:off x="4118688" y="1510575"/>
            <a:ext cx="906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44"/>
          <p:cNvSpPr txBox="1"/>
          <p:nvPr>
            <p:ph idx="5" type="title"/>
          </p:nvPr>
        </p:nvSpPr>
        <p:spPr>
          <a:xfrm>
            <a:off x="4118688" y="3124948"/>
            <a:ext cx="906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" name="Google Shape;27;p44"/>
          <p:cNvSpPr txBox="1"/>
          <p:nvPr>
            <p:ph idx="1" type="subTitle"/>
          </p:nvPr>
        </p:nvSpPr>
        <p:spPr>
          <a:xfrm>
            <a:off x="720000" y="1947073"/>
            <a:ext cx="23271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8" name="Google Shape;28;p44"/>
          <p:cNvSpPr txBox="1"/>
          <p:nvPr>
            <p:ph idx="6" type="subTitle"/>
          </p:nvPr>
        </p:nvSpPr>
        <p:spPr>
          <a:xfrm>
            <a:off x="3408450" y="1947073"/>
            <a:ext cx="23271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29" name="Google Shape;29;p44"/>
          <p:cNvSpPr txBox="1"/>
          <p:nvPr>
            <p:ph idx="7" type="subTitle"/>
          </p:nvPr>
        </p:nvSpPr>
        <p:spPr>
          <a:xfrm>
            <a:off x="720000" y="3561446"/>
            <a:ext cx="23271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30" name="Google Shape;30;p44"/>
          <p:cNvSpPr txBox="1"/>
          <p:nvPr>
            <p:ph idx="8" type="subTitle"/>
          </p:nvPr>
        </p:nvSpPr>
        <p:spPr>
          <a:xfrm>
            <a:off x="3408450" y="3561446"/>
            <a:ext cx="23271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31" name="Google Shape;31;p44"/>
          <p:cNvSpPr txBox="1"/>
          <p:nvPr>
            <p:ph idx="9" type="title"/>
          </p:nvPr>
        </p:nvSpPr>
        <p:spPr>
          <a:xfrm>
            <a:off x="6807138" y="1510575"/>
            <a:ext cx="906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44"/>
          <p:cNvSpPr txBox="1"/>
          <p:nvPr>
            <p:ph idx="13" type="title"/>
          </p:nvPr>
        </p:nvSpPr>
        <p:spPr>
          <a:xfrm>
            <a:off x="6807138" y="3124948"/>
            <a:ext cx="9066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 sz="3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44"/>
          <p:cNvSpPr txBox="1"/>
          <p:nvPr>
            <p:ph idx="14" type="subTitle"/>
          </p:nvPr>
        </p:nvSpPr>
        <p:spPr>
          <a:xfrm>
            <a:off x="6096900" y="1947073"/>
            <a:ext cx="23271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34" name="Google Shape;34;p44"/>
          <p:cNvSpPr txBox="1"/>
          <p:nvPr>
            <p:ph idx="15" type="subTitle"/>
          </p:nvPr>
        </p:nvSpPr>
        <p:spPr>
          <a:xfrm>
            <a:off x="6096900" y="3561446"/>
            <a:ext cx="2327100" cy="7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pace Grotesk"/>
              <a:buNone/>
              <a:defRPr sz="20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35" name="Google Shape;35;p44"/>
          <p:cNvSpPr/>
          <p:nvPr/>
        </p:nvSpPr>
        <p:spPr>
          <a:xfrm rot="5400000">
            <a:off x="713911" y="3117964"/>
            <a:ext cx="1342476" cy="3132153"/>
          </a:xfrm>
          <a:custGeom>
            <a:rect b="b" l="l" r="r" t="t"/>
            <a:pathLst>
              <a:path extrusionOk="0" h="3890873" w="1667672">
                <a:moveTo>
                  <a:pt x="1664646" y="3890874"/>
                </a:moveTo>
                <a:lnTo>
                  <a:pt x="0" y="3890874"/>
                </a:lnTo>
                <a:cubicBezTo>
                  <a:pt x="7451" y="3867343"/>
                  <a:pt x="27795" y="3862687"/>
                  <a:pt x="42354" y="3852784"/>
                </a:cubicBezTo>
                <a:cubicBezTo>
                  <a:pt x="314223" y="3668760"/>
                  <a:pt x="550062" y="3449491"/>
                  <a:pt x="722909" y="3165465"/>
                </a:cubicBezTo>
                <a:cubicBezTo>
                  <a:pt x="879873" y="2907567"/>
                  <a:pt x="908795" y="2627021"/>
                  <a:pt x="889383" y="2333191"/>
                </a:cubicBezTo>
                <a:cubicBezTo>
                  <a:pt x="867373" y="2000193"/>
                  <a:pt x="842862" y="1666558"/>
                  <a:pt x="882912" y="1332972"/>
                </a:cubicBezTo>
                <a:cubicBezTo>
                  <a:pt x="941149" y="848157"/>
                  <a:pt x="1156350" y="446628"/>
                  <a:pt x="1518025" y="122503"/>
                </a:cubicBezTo>
                <a:cubicBezTo>
                  <a:pt x="1563222" y="82012"/>
                  <a:pt x="1616409" y="50295"/>
                  <a:pt x="1652783" y="0"/>
                </a:cubicBezTo>
                <a:cubicBezTo>
                  <a:pt x="1677587" y="13236"/>
                  <a:pt x="1663910" y="36226"/>
                  <a:pt x="1663910" y="53727"/>
                </a:cubicBezTo>
                <a:cubicBezTo>
                  <a:pt x="1664744" y="1034386"/>
                  <a:pt x="1664646" y="2015046"/>
                  <a:pt x="1664646" y="2995755"/>
                </a:cubicBezTo>
                <a:lnTo>
                  <a:pt x="1664646" y="38908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5"/>
          <p:cNvSpPr txBox="1"/>
          <p:nvPr>
            <p:ph idx="1" type="body"/>
          </p:nvPr>
        </p:nvSpPr>
        <p:spPr>
          <a:xfrm>
            <a:off x="713100" y="2096075"/>
            <a:ext cx="3858900" cy="20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" name="Google Shape;38;p45"/>
          <p:cNvSpPr txBox="1"/>
          <p:nvPr>
            <p:ph type="title"/>
          </p:nvPr>
        </p:nvSpPr>
        <p:spPr>
          <a:xfrm>
            <a:off x="713100" y="950013"/>
            <a:ext cx="3237600" cy="114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39" name="Google Shape;39;p45"/>
          <p:cNvSpPr/>
          <p:nvPr>
            <p:ph idx="2" type="pic"/>
          </p:nvPr>
        </p:nvSpPr>
        <p:spPr>
          <a:xfrm>
            <a:off x="5111300" y="911950"/>
            <a:ext cx="3319500" cy="3319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0" name="Google Shape;40;p45"/>
          <p:cNvSpPr/>
          <p:nvPr/>
        </p:nvSpPr>
        <p:spPr>
          <a:xfrm rot="-5004503">
            <a:off x="7204408" y="-1220523"/>
            <a:ext cx="3785379" cy="3432358"/>
          </a:xfrm>
          <a:custGeom>
            <a:rect b="b" l="l" r="r" t="t"/>
            <a:pathLst>
              <a:path extrusionOk="0" h="3030817" w="3342539">
                <a:moveTo>
                  <a:pt x="0" y="1975009"/>
                </a:moveTo>
                <a:cubicBezTo>
                  <a:pt x="2990" y="1817701"/>
                  <a:pt x="28971" y="1654266"/>
                  <a:pt x="114561" y="1505341"/>
                </a:cubicBezTo>
                <a:cubicBezTo>
                  <a:pt x="168533" y="1411418"/>
                  <a:pt x="240446" y="1337740"/>
                  <a:pt x="347802" y="1305582"/>
                </a:cubicBezTo>
                <a:cubicBezTo>
                  <a:pt x="423196" y="1282983"/>
                  <a:pt x="497707" y="1289993"/>
                  <a:pt x="570944" y="1313670"/>
                </a:cubicBezTo>
                <a:cubicBezTo>
                  <a:pt x="671191" y="1346073"/>
                  <a:pt x="773449" y="1362495"/>
                  <a:pt x="878648" y="1356024"/>
                </a:cubicBezTo>
                <a:cubicBezTo>
                  <a:pt x="1001591" y="1348475"/>
                  <a:pt x="1112722" y="1305582"/>
                  <a:pt x="1215665" y="1239208"/>
                </a:cubicBezTo>
                <a:cubicBezTo>
                  <a:pt x="1324344" y="1169108"/>
                  <a:pt x="1415669" y="1079449"/>
                  <a:pt x="1501652" y="984202"/>
                </a:cubicBezTo>
                <a:cubicBezTo>
                  <a:pt x="1652048" y="817629"/>
                  <a:pt x="1783962" y="635910"/>
                  <a:pt x="1925828" y="462376"/>
                </a:cubicBezTo>
                <a:cubicBezTo>
                  <a:pt x="2039801" y="322961"/>
                  <a:pt x="2161373" y="191341"/>
                  <a:pt x="2314955" y="93691"/>
                </a:cubicBezTo>
                <a:cubicBezTo>
                  <a:pt x="2394858" y="42906"/>
                  <a:pt x="2480546" y="6729"/>
                  <a:pt x="2576186" y="748"/>
                </a:cubicBezTo>
                <a:cubicBezTo>
                  <a:pt x="2675502" y="-5429"/>
                  <a:pt x="2763347" y="26974"/>
                  <a:pt x="2842418" y="85750"/>
                </a:cubicBezTo>
                <a:cubicBezTo>
                  <a:pt x="2938646" y="157320"/>
                  <a:pt x="3007961" y="251881"/>
                  <a:pt x="3065609" y="354776"/>
                </a:cubicBezTo>
                <a:cubicBezTo>
                  <a:pt x="3184631" y="567281"/>
                  <a:pt x="3268653" y="793609"/>
                  <a:pt x="3319193" y="1031703"/>
                </a:cubicBezTo>
                <a:cubicBezTo>
                  <a:pt x="3343851" y="1147833"/>
                  <a:pt x="3347331" y="1266022"/>
                  <a:pt x="3337282" y="1384554"/>
                </a:cubicBezTo>
                <a:cubicBezTo>
                  <a:pt x="3312625" y="1674708"/>
                  <a:pt x="3194092" y="1925547"/>
                  <a:pt x="3015314" y="2150454"/>
                </a:cubicBezTo>
                <a:cubicBezTo>
                  <a:pt x="2816241" y="2400901"/>
                  <a:pt x="2572509" y="2599386"/>
                  <a:pt x="2291523" y="2750076"/>
                </a:cubicBezTo>
                <a:cubicBezTo>
                  <a:pt x="2162157" y="2819489"/>
                  <a:pt x="2021124" y="2864392"/>
                  <a:pt x="1881268" y="2909687"/>
                </a:cubicBezTo>
                <a:cubicBezTo>
                  <a:pt x="1742099" y="2954737"/>
                  <a:pt x="1600576" y="2990767"/>
                  <a:pt x="1455670" y="3011356"/>
                </a:cubicBezTo>
                <a:cubicBezTo>
                  <a:pt x="1318902" y="3030769"/>
                  <a:pt x="1181742" y="3036994"/>
                  <a:pt x="1043504" y="3023906"/>
                </a:cubicBezTo>
                <a:cubicBezTo>
                  <a:pt x="788939" y="2999836"/>
                  <a:pt x="559767" y="2909834"/>
                  <a:pt x="350008" y="2766105"/>
                </a:cubicBezTo>
                <a:cubicBezTo>
                  <a:pt x="206230" y="2667574"/>
                  <a:pt x="118679" y="2528747"/>
                  <a:pt x="62354" y="2367469"/>
                </a:cubicBezTo>
                <a:cubicBezTo>
                  <a:pt x="19314" y="2244182"/>
                  <a:pt x="1226" y="2116581"/>
                  <a:pt x="98" y="197500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" name="Google Shape;41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8756949">
            <a:off x="6408032" y="3370992"/>
            <a:ext cx="5378113" cy="4023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6"/>
          <p:cNvSpPr txBox="1"/>
          <p:nvPr>
            <p:ph type="title"/>
          </p:nvPr>
        </p:nvSpPr>
        <p:spPr>
          <a:xfrm>
            <a:off x="4476876" y="2533519"/>
            <a:ext cx="3953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" name="Google Shape;44;p46"/>
          <p:cNvSpPr txBox="1"/>
          <p:nvPr>
            <p:ph idx="2" type="title"/>
          </p:nvPr>
        </p:nvSpPr>
        <p:spPr>
          <a:xfrm>
            <a:off x="4476875" y="1768181"/>
            <a:ext cx="1208700" cy="87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b="1" sz="6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5" name="Google Shape;45;p46"/>
          <p:cNvSpPr/>
          <p:nvPr>
            <p:ph idx="3" type="pic"/>
          </p:nvPr>
        </p:nvSpPr>
        <p:spPr>
          <a:xfrm>
            <a:off x="713226" y="956050"/>
            <a:ext cx="3231300" cy="32313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6" name="Google Shape;46;p46"/>
          <p:cNvSpPr/>
          <p:nvPr/>
        </p:nvSpPr>
        <p:spPr>
          <a:xfrm>
            <a:off x="7664648" y="-65875"/>
            <a:ext cx="1532149" cy="2328631"/>
          </a:xfrm>
          <a:custGeom>
            <a:rect b="b" l="l" r="r" t="t"/>
            <a:pathLst>
              <a:path extrusionOk="0" h="2328631" w="1532149">
                <a:moveTo>
                  <a:pt x="497" y="392"/>
                </a:moveTo>
                <a:cubicBezTo>
                  <a:pt x="12507" y="392"/>
                  <a:pt x="21380" y="392"/>
                  <a:pt x="30203" y="392"/>
                </a:cubicBezTo>
                <a:cubicBezTo>
                  <a:pt x="518695" y="392"/>
                  <a:pt x="1007235" y="539"/>
                  <a:pt x="1495727" y="0"/>
                </a:cubicBezTo>
                <a:cubicBezTo>
                  <a:pt x="1518571" y="0"/>
                  <a:pt x="1528228" y="3382"/>
                  <a:pt x="1528178" y="30197"/>
                </a:cubicBezTo>
                <a:cubicBezTo>
                  <a:pt x="1527345" y="791489"/>
                  <a:pt x="1527493" y="1552781"/>
                  <a:pt x="1527493" y="2314122"/>
                </a:cubicBezTo>
                <a:lnTo>
                  <a:pt x="1527493" y="2328632"/>
                </a:lnTo>
                <a:cubicBezTo>
                  <a:pt x="1529061" y="2328044"/>
                  <a:pt x="1530581" y="2327504"/>
                  <a:pt x="1532149" y="2326916"/>
                </a:cubicBezTo>
                <a:cubicBezTo>
                  <a:pt x="1503080" y="2232306"/>
                  <a:pt x="1479109" y="2135735"/>
                  <a:pt x="1443863" y="2043478"/>
                </a:cubicBezTo>
                <a:cubicBezTo>
                  <a:pt x="1363910" y="1834258"/>
                  <a:pt x="1230819" y="1661116"/>
                  <a:pt x="1065815" y="1511407"/>
                </a:cubicBezTo>
                <a:cubicBezTo>
                  <a:pt x="912576" y="1372335"/>
                  <a:pt x="742377" y="1256156"/>
                  <a:pt x="561294" y="1158164"/>
                </a:cubicBezTo>
                <a:cubicBezTo>
                  <a:pt x="383888" y="1062181"/>
                  <a:pt x="264669" y="919090"/>
                  <a:pt x="181824" y="740262"/>
                </a:cubicBezTo>
                <a:cubicBezTo>
                  <a:pt x="107019" y="578788"/>
                  <a:pt x="60204" y="408784"/>
                  <a:pt x="29517" y="234123"/>
                </a:cubicBezTo>
                <a:cubicBezTo>
                  <a:pt x="17801" y="167602"/>
                  <a:pt x="9860" y="100395"/>
                  <a:pt x="644" y="33432"/>
                </a:cubicBezTo>
                <a:cubicBezTo>
                  <a:pt x="-680" y="23971"/>
                  <a:pt x="448" y="14167"/>
                  <a:pt x="448" y="39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7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49" name="Google Shape;49;p47"/>
          <p:cNvSpPr txBox="1"/>
          <p:nvPr>
            <p:ph idx="1" type="subTitle"/>
          </p:nvPr>
        </p:nvSpPr>
        <p:spPr>
          <a:xfrm>
            <a:off x="1434275" y="2485138"/>
            <a:ext cx="2979600" cy="12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0" name="Google Shape;50;p47"/>
          <p:cNvSpPr txBox="1"/>
          <p:nvPr>
            <p:ph idx="2" type="subTitle"/>
          </p:nvPr>
        </p:nvSpPr>
        <p:spPr>
          <a:xfrm>
            <a:off x="4729795" y="2485124"/>
            <a:ext cx="2979600" cy="12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" name="Google Shape;51;p47"/>
          <p:cNvSpPr txBox="1"/>
          <p:nvPr>
            <p:ph idx="3" type="subTitle"/>
          </p:nvPr>
        </p:nvSpPr>
        <p:spPr>
          <a:xfrm>
            <a:off x="1434275" y="2166532"/>
            <a:ext cx="2979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52" name="Google Shape;52;p47"/>
          <p:cNvSpPr txBox="1"/>
          <p:nvPr>
            <p:ph idx="4" type="subTitle"/>
          </p:nvPr>
        </p:nvSpPr>
        <p:spPr>
          <a:xfrm>
            <a:off x="4729790" y="2166525"/>
            <a:ext cx="2979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53" name="Google Shape;53;p47"/>
          <p:cNvSpPr/>
          <p:nvPr/>
        </p:nvSpPr>
        <p:spPr>
          <a:xfrm rot="517848">
            <a:off x="6678697" y="3507254"/>
            <a:ext cx="3786523" cy="3433395"/>
          </a:xfrm>
          <a:custGeom>
            <a:rect b="b" l="l" r="r" t="t"/>
            <a:pathLst>
              <a:path extrusionOk="0" h="3030817" w="3342539">
                <a:moveTo>
                  <a:pt x="0" y="1975009"/>
                </a:moveTo>
                <a:cubicBezTo>
                  <a:pt x="2990" y="1817701"/>
                  <a:pt x="28971" y="1654266"/>
                  <a:pt x="114561" y="1505341"/>
                </a:cubicBezTo>
                <a:cubicBezTo>
                  <a:pt x="168533" y="1411418"/>
                  <a:pt x="240446" y="1337740"/>
                  <a:pt x="347802" y="1305582"/>
                </a:cubicBezTo>
                <a:cubicBezTo>
                  <a:pt x="423196" y="1282983"/>
                  <a:pt x="497707" y="1289993"/>
                  <a:pt x="570944" y="1313670"/>
                </a:cubicBezTo>
                <a:cubicBezTo>
                  <a:pt x="671191" y="1346073"/>
                  <a:pt x="773449" y="1362495"/>
                  <a:pt x="878648" y="1356024"/>
                </a:cubicBezTo>
                <a:cubicBezTo>
                  <a:pt x="1001591" y="1348475"/>
                  <a:pt x="1112722" y="1305582"/>
                  <a:pt x="1215665" y="1239208"/>
                </a:cubicBezTo>
                <a:cubicBezTo>
                  <a:pt x="1324344" y="1169108"/>
                  <a:pt x="1415669" y="1079449"/>
                  <a:pt x="1501652" y="984202"/>
                </a:cubicBezTo>
                <a:cubicBezTo>
                  <a:pt x="1652048" y="817629"/>
                  <a:pt x="1783962" y="635910"/>
                  <a:pt x="1925828" y="462376"/>
                </a:cubicBezTo>
                <a:cubicBezTo>
                  <a:pt x="2039801" y="322961"/>
                  <a:pt x="2161373" y="191341"/>
                  <a:pt x="2314955" y="93691"/>
                </a:cubicBezTo>
                <a:cubicBezTo>
                  <a:pt x="2394858" y="42906"/>
                  <a:pt x="2480546" y="6729"/>
                  <a:pt x="2576186" y="748"/>
                </a:cubicBezTo>
                <a:cubicBezTo>
                  <a:pt x="2675502" y="-5429"/>
                  <a:pt x="2763347" y="26974"/>
                  <a:pt x="2842418" y="85750"/>
                </a:cubicBezTo>
                <a:cubicBezTo>
                  <a:pt x="2938646" y="157320"/>
                  <a:pt x="3007961" y="251881"/>
                  <a:pt x="3065609" y="354776"/>
                </a:cubicBezTo>
                <a:cubicBezTo>
                  <a:pt x="3184631" y="567281"/>
                  <a:pt x="3268653" y="793609"/>
                  <a:pt x="3319193" y="1031703"/>
                </a:cubicBezTo>
                <a:cubicBezTo>
                  <a:pt x="3343851" y="1147833"/>
                  <a:pt x="3347331" y="1266022"/>
                  <a:pt x="3337282" y="1384554"/>
                </a:cubicBezTo>
                <a:cubicBezTo>
                  <a:pt x="3312625" y="1674708"/>
                  <a:pt x="3194092" y="1925547"/>
                  <a:pt x="3015314" y="2150454"/>
                </a:cubicBezTo>
                <a:cubicBezTo>
                  <a:pt x="2816241" y="2400901"/>
                  <a:pt x="2572509" y="2599386"/>
                  <a:pt x="2291523" y="2750076"/>
                </a:cubicBezTo>
                <a:cubicBezTo>
                  <a:pt x="2162157" y="2819489"/>
                  <a:pt x="2021124" y="2864392"/>
                  <a:pt x="1881268" y="2909687"/>
                </a:cubicBezTo>
                <a:cubicBezTo>
                  <a:pt x="1742099" y="2954737"/>
                  <a:pt x="1600576" y="2990767"/>
                  <a:pt x="1455670" y="3011356"/>
                </a:cubicBezTo>
                <a:cubicBezTo>
                  <a:pt x="1318902" y="3030769"/>
                  <a:pt x="1181742" y="3036994"/>
                  <a:pt x="1043504" y="3023906"/>
                </a:cubicBezTo>
                <a:cubicBezTo>
                  <a:pt x="788939" y="2999836"/>
                  <a:pt x="559767" y="2909834"/>
                  <a:pt x="350008" y="2766105"/>
                </a:cubicBezTo>
                <a:cubicBezTo>
                  <a:pt x="206230" y="2667574"/>
                  <a:pt x="118679" y="2528747"/>
                  <a:pt x="62354" y="2367469"/>
                </a:cubicBezTo>
                <a:cubicBezTo>
                  <a:pt x="19314" y="2244182"/>
                  <a:pt x="1226" y="2116581"/>
                  <a:pt x="98" y="197500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" name="Google Shape;54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1104948">
            <a:off x="-3637238" y="-1589789"/>
            <a:ext cx="5692651" cy="4258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3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8099998">
            <a:off x="1725749" y="4046289"/>
            <a:ext cx="5692649" cy="42583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48"/>
          <p:cNvGrpSpPr/>
          <p:nvPr/>
        </p:nvGrpSpPr>
        <p:grpSpPr>
          <a:xfrm>
            <a:off x="-593950" y="-349172"/>
            <a:ext cx="9772114" cy="2879246"/>
            <a:chOff x="-670149" y="-349172"/>
            <a:chExt cx="9772114" cy="2879246"/>
          </a:xfrm>
        </p:grpSpPr>
        <p:sp>
          <p:nvSpPr>
            <p:cNvPr id="58" name="Google Shape;58;p48"/>
            <p:cNvSpPr/>
            <p:nvPr/>
          </p:nvSpPr>
          <p:spPr>
            <a:xfrm flipH="1" rot="10800000">
              <a:off x="7759488" y="-349172"/>
              <a:ext cx="1342476" cy="2879246"/>
            </a:xfrm>
            <a:custGeom>
              <a:rect b="b" l="l" r="r" t="t"/>
              <a:pathLst>
                <a:path extrusionOk="0" h="3890873" w="1667672">
                  <a:moveTo>
                    <a:pt x="1664646" y="3890874"/>
                  </a:moveTo>
                  <a:lnTo>
                    <a:pt x="0" y="3890874"/>
                  </a:lnTo>
                  <a:cubicBezTo>
                    <a:pt x="7451" y="3867343"/>
                    <a:pt x="27795" y="3862687"/>
                    <a:pt x="42354" y="3852784"/>
                  </a:cubicBezTo>
                  <a:cubicBezTo>
                    <a:pt x="314223" y="3668760"/>
                    <a:pt x="550062" y="3449491"/>
                    <a:pt x="722909" y="3165465"/>
                  </a:cubicBezTo>
                  <a:cubicBezTo>
                    <a:pt x="879873" y="2907567"/>
                    <a:pt x="908795" y="2627021"/>
                    <a:pt x="889383" y="2333191"/>
                  </a:cubicBezTo>
                  <a:cubicBezTo>
                    <a:pt x="867373" y="2000193"/>
                    <a:pt x="842862" y="1666558"/>
                    <a:pt x="882912" y="1332972"/>
                  </a:cubicBezTo>
                  <a:cubicBezTo>
                    <a:pt x="941149" y="848157"/>
                    <a:pt x="1156350" y="446628"/>
                    <a:pt x="1518025" y="122503"/>
                  </a:cubicBezTo>
                  <a:cubicBezTo>
                    <a:pt x="1563222" y="82012"/>
                    <a:pt x="1616409" y="50295"/>
                    <a:pt x="1652783" y="0"/>
                  </a:cubicBezTo>
                  <a:cubicBezTo>
                    <a:pt x="1677587" y="13236"/>
                    <a:pt x="1663910" y="36226"/>
                    <a:pt x="1663910" y="53727"/>
                  </a:cubicBezTo>
                  <a:cubicBezTo>
                    <a:pt x="1664744" y="1034386"/>
                    <a:pt x="1664646" y="2015046"/>
                    <a:pt x="1664646" y="2995755"/>
                  </a:cubicBezTo>
                  <a:lnTo>
                    <a:pt x="1664646" y="38908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48"/>
            <p:cNvSpPr/>
            <p:nvPr/>
          </p:nvSpPr>
          <p:spPr>
            <a:xfrm rot="-5400000">
              <a:off x="-158366" y="-632357"/>
              <a:ext cx="1095487" cy="2119054"/>
            </a:xfrm>
            <a:custGeom>
              <a:rect b="b" l="l" r="r" t="t"/>
              <a:pathLst>
                <a:path extrusionOk="0" h="2328631" w="1532149">
                  <a:moveTo>
                    <a:pt x="497" y="392"/>
                  </a:moveTo>
                  <a:cubicBezTo>
                    <a:pt x="12507" y="392"/>
                    <a:pt x="21380" y="392"/>
                    <a:pt x="30203" y="392"/>
                  </a:cubicBezTo>
                  <a:cubicBezTo>
                    <a:pt x="518695" y="392"/>
                    <a:pt x="1007235" y="539"/>
                    <a:pt x="1495727" y="0"/>
                  </a:cubicBezTo>
                  <a:cubicBezTo>
                    <a:pt x="1518571" y="0"/>
                    <a:pt x="1528228" y="3382"/>
                    <a:pt x="1528178" y="30197"/>
                  </a:cubicBezTo>
                  <a:cubicBezTo>
                    <a:pt x="1527345" y="791489"/>
                    <a:pt x="1527493" y="1552781"/>
                    <a:pt x="1527493" y="2314122"/>
                  </a:cubicBezTo>
                  <a:lnTo>
                    <a:pt x="1527493" y="2328632"/>
                  </a:lnTo>
                  <a:cubicBezTo>
                    <a:pt x="1529061" y="2328044"/>
                    <a:pt x="1530581" y="2327504"/>
                    <a:pt x="1532149" y="2326916"/>
                  </a:cubicBezTo>
                  <a:cubicBezTo>
                    <a:pt x="1503080" y="2232306"/>
                    <a:pt x="1479109" y="2135735"/>
                    <a:pt x="1443863" y="2043478"/>
                  </a:cubicBezTo>
                  <a:cubicBezTo>
                    <a:pt x="1363910" y="1834258"/>
                    <a:pt x="1230819" y="1661116"/>
                    <a:pt x="1065815" y="1511407"/>
                  </a:cubicBezTo>
                  <a:cubicBezTo>
                    <a:pt x="912576" y="1372335"/>
                    <a:pt x="742377" y="1256156"/>
                    <a:pt x="561294" y="1158164"/>
                  </a:cubicBezTo>
                  <a:cubicBezTo>
                    <a:pt x="383888" y="1062181"/>
                    <a:pt x="264669" y="919090"/>
                    <a:pt x="181824" y="740262"/>
                  </a:cubicBezTo>
                  <a:cubicBezTo>
                    <a:pt x="107019" y="578788"/>
                    <a:pt x="60204" y="408784"/>
                    <a:pt x="29517" y="234123"/>
                  </a:cubicBezTo>
                  <a:cubicBezTo>
                    <a:pt x="17801" y="167602"/>
                    <a:pt x="9860" y="100395"/>
                    <a:pt x="644" y="33432"/>
                  </a:cubicBezTo>
                  <a:cubicBezTo>
                    <a:pt x="-680" y="23971"/>
                    <a:pt x="448" y="14167"/>
                    <a:pt x="448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" name="Google Shape;60;p48"/>
          <p:cNvSpPr txBox="1"/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1" name="Google Shape;61;p48"/>
          <p:cNvSpPr txBox="1"/>
          <p:nvPr>
            <p:ph idx="1" type="subTitle"/>
          </p:nvPr>
        </p:nvSpPr>
        <p:spPr>
          <a:xfrm>
            <a:off x="960825" y="2485150"/>
            <a:ext cx="2161200" cy="14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" name="Google Shape;62;p48"/>
          <p:cNvSpPr txBox="1"/>
          <p:nvPr>
            <p:ph idx="2" type="subTitle"/>
          </p:nvPr>
        </p:nvSpPr>
        <p:spPr>
          <a:xfrm>
            <a:off x="3491338" y="2485150"/>
            <a:ext cx="2161200" cy="14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48"/>
          <p:cNvSpPr txBox="1"/>
          <p:nvPr>
            <p:ph idx="3" type="subTitle"/>
          </p:nvPr>
        </p:nvSpPr>
        <p:spPr>
          <a:xfrm>
            <a:off x="6021851" y="2485150"/>
            <a:ext cx="2161200" cy="14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48"/>
          <p:cNvSpPr txBox="1"/>
          <p:nvPr>
            <p:ph idx="4" type="subTitle"/>
          </p:nvPr>
        </p:nvSpPr>
        <p:spPr>
          <a:xfrm>
            <a:off x="960825" y="2166525"/>
            <a:ext cx="2161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65" name="Google Shape;65;p48"/>
          <p:cNvSpPr txBox="1"/>
          <p:nvPr>
            <p:ph idx="5" type="subTitle"/>
          </p:nvPr>
        </p:nvSpPr>
        <p:spPr>
          <a:xfrm>
            <a:off x="3491339" y="2166525"/>
            <a:ext cx="2161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66" name="Google Shape;66;p48"/>
          <p:cNvSpPr txBox="1"/>
          <p:nvPr>
            <p:ph idx="6" type="subTitle"/>
          </p:nvPr>
        </p:nvSpPr>
        <p:spPr>
          <a:xfrm>
            <a:off x="6021853" y="2166525"/>
            <a:ext cx="2161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9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69" name="Google Shape;69;p49"/>
          <p:cNvSpPr txBox="1"/>
          <p:nvPr>
            <p:ph idx="1" type="subTitle"/>
          </p:nvPr>
        </p:nvSpPr>
        <p:spPr>
          <a:xfrm>
            <a:off x="1316600" y="1857025"/>
            <a:ext cx="2957400" cy="8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" name="Google Shape;70;p49"/>
          <p:cNvSpPr txBox="1"/>
          <p:nvPr>
            <p:ph idx="2" type="subTitle"/>
          </p:nvPr>
        </p:nvSpPr>
        <p:spPr>
          <a:xfrm>
            <a:off x="4869988" y="1857025"/>
            <a:ext cx="2957400" cy="8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" name="Google Shape;71;p49"/>
          <p:cNvSpPr txBox="1"/>
          <p:nvPr>
            <p:ph idx="3" type="subTitle"/>
          </p:nvPr>
        </p:nvSpPr>
        <p:spPr>
          <a:xfrm>
            <a:off x="1316600" y="3442825"/>
            <a:ext cx="2957400" cy="8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49"/>
          <p:cNvSpPr txBox="1"/>
          <p:nvPr>
            <p:ph idx="4" type="subTitle"/>
          </p:nvPr>
        </p:nvSpPr>
        <p:spPr>
          <a:xfrm>
            <a:off x="4869988" y="3442825"/>
            <a:ext cx="2957400" cy="8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" name="Google Shape;73;p49"/>
          <p:cNvSpPr txBox="1"/>
          <p:nvPr>
            <p:ph idx="5" type="subTitle"/>
          </p:nvPr>
        </p:nvSpPr>
        <p:spPr>
          <a:xfrm>
            <a:off x="1316600" y="1538425"/>
            <a:ext cx="29574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4" name="Google Shape;74;p49"/>
          <p:cNvSpPr txBox="1"/>
          <p:nvPr>
            <p:ph idx="6" type="subTitle"/>
          </p:nvPr>
        </p:nvSpPr>
        <p:spPr>
          <a:xfrm>
            <a:off x="4869988" y="1538425"/>
            <a:ext cx="29574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5" name="Google Shape;75;p49"/>
          <p:cNvSpPr txBox="1"/>
          <p:nvPr>
            <p:ph idx="7" type="subTitle"/>
          </p:nvPr>
        </p:nvSpPr>
        <p:spPr>
          <a:xfrm>
            <a:off x="1316600" y="3124223"/>
            <a:ext cx="29574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6" name="Google Shape;76;p49"/>
          <p:cNvSpPr txBox="1"/>
          <p:nvPr>
            <p:ph idx="8" type="subTitle"/>
          </p:nvPr>
        </p:nvSpPr>
        <p:spPr>
          <a:xfrm>
            <a:off x="4869988" y="3124223"/>
            <a:ext cx="29574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grpSp>
        <p:nvGrpSpPr>
          <p:cNvPr id="77" name="Google Shape;77;p49"/>
          <p:cNvGrpSpPr/>
          <p:nvPr/>
        </p:nvGrpSpPr>
        <p:grpSpPr>
          <a:xfrm>
            <a:off x="-2717652" y="-116109"/>
            <a:ext cx="12219886" cy="6475167"/>
            <a:chOff x="-2717652" y="-116109"/>
            <a:chExt cx="12219886" cy="6475167"/>
          </a:xfrm>
        </p:grpSpPr>
        <p:sp>
          <p:nvSpPr>
            <p:cNvPr id="78" name="Google Shape;78;p49"/>
            <p:cNvSpPr/>
            <p:nvPr/>
          </p:nvSpPr>
          <p:spPr>
            <a:xfrm flipH="1" rot="5400000">
              <a:off x="8068927" y="-557350"/>
              <a:ext cx="992066" cy="1874548"/>
            </a:xfrm>
            <a:custGeom>
              <a:rect b="b" l="l" r="r" t="t"/>
              <a:pathLst>
                <a:path extrusionOk="0" h="2328631" w="1532149">
                  <a:moveTo>
                    <a:pt x="497" y="392"/>
                  </a:moveTo>
                  <a:cubicBezTo>
                    <a:pt x="12507" y="392"/>
                    <a:pt x="21380" y="392"/>
                    <a:pt x="30203" y="392"/>
                  </a:cubicBezTo>
                  <a:cubicBezTo>
                    <a:pt x="518695" y="392"/>
                    <a:pt x="1007235" y="539"/>
                    <a:pt x="1495727" y="0"/>
                  </a:cubicBezTo>
                  <a:cubicBezTo>
                    <a:pt x="1518571" y="0"/>
                    <a:pt x="1528228" y="3382"/>
                    <a:pt x="1528178" y="30197"/>
                  </a:cubicBezTo>
                  <a:cubicBezTo>
                    <a:pt x="1527345" y="791489"/>
                    <a:pt x="1527493" y="1552781"/>
                    <a:pt x="1527493" y="2314122"/>
                  </a:cubicBezTo>
                  <a:lnTo>
                    <a:pt x="1527493" y="2328632"/>
                  </a:lnTo>
                  <a:cubicBezTo>
                    <a:pt x="1529061" y="2328044"/>
                    <a:pt x="1530581" y="2327504"/>
                    <a:pt x="1532149" y="2326916"/>
                  </a:cubicBezTo>
                  <a:cubicBezTo>
                    <a:pt x="1503080" y="2232306"/>
                    <a:pt x="1479109" y="2135735"/>
                    <a:pt x="1443863" y="2043478"/>
                  </a:cubicBezTo>
                  <a:cubicBezTo>
                    <a:pt x="1363910" y="1834258"/>
                    <a:pt x="1230819" y="1661116"/>
                    <a:pt x="1065815" y="1511407"/>
                  </a:cubicBezTo>
                  <a:cubicBezTo>
                    <a:pt x="912576" y="1372335"/>
                    <a:pt x="742377" y="1256156"/>
                    <a:pt x="561294" y="1158164"/>
                  </a:cubicBezTo>
                  <a:cubicBezTo>
                    <a:pt x="383888" y="1062181"/>
                    <a:pt x="264669" y="919090"/>
                    <a:pt x="181824" y="740262"/>
                  </a:cubicBezTo>
                  <a:cubicBezTo>
                    <a:pt x="107019" y="578788"/>
                    <a:pt x="60204" y="408784"/>
                    <a:pt x="29517" y="234123"/>
                  </a:cubicBezTo>
                  <a:cubicBezTo>
                    <a:pt x="17801" y="167602"/>
                    <a:pt x="9860" y="100395"/>
                    <a:pt x="644" y="33432"/>
                  </a:cubicBezTo>
                  <a:cubicBezTo>
                    <a:pt x="-680" y="23971"/>
                    <a:pt x="448" y="14167"/>
                    <a:pt x="448" y="3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49"/>
            <p:cNvSpPr/>
            <p:nvPr/>
          </p:nvSpPr>
          <p:spPr>
            <a:xfrm>
              <a:off x="-2717652" y="3328241"/>
              <a:ext cx="3342539" cy="3030817"/>
            </a:xfrm>
            <a:custGeom>
              <a:rect b="b" l="l" r="r" t="t"/>
              <a:pathLst>
                <a:path extrusionOk="0" h="3030817" w="3342539">
                  <a:moveTo>
                    <a:pt x="0" y="1975009"/>
                  </a:moveTo>
                  <a:cubicBezTo>
                    <a:pt x="2990" y="1817701"/>
                    <a:pt x="28971" y="1654266"/>
                    <a:pt x="114561" y="1505341"/>
                  </a:cubicBezTo>
                  <a:cubicBezTo>
                    <a:pt x="168533" y="1411418"/>
                    <a:pt x="240446" y="1337740"/>
                    <a:pt x="347802" y="1305582"/>
                  </a:cubicBezTo>
                  <a:cubicBezTo>
                    <a:pt x="423196" y="1282983"/>
                    <a:pt x="497707" y="1289993"/>
                    <a:pt x="570944" y="1313670"/>
                  </a:cubicBezTo>
                  <a:cubicBezTo>
                    <a:pt x="671191" y="1346073"/>
                    <a:pt x="773449" y="1362495"/>
                    <a:pt x="878648" y="1356024"/>
                  </a:cubicBezTo>
                  <a:cubicBezTo>
                    <a:pt x="1001591" y="1348475"/>
                    <a:pt x="1112722" y="1305582"/>
                    <a:pt x="1215665" y="1239208"/>
                  </a:cubicBezTo>
                  <a:cubicBezTo>
                    <a:pt x="1324344" y="1169108"/>
                    <a:pt x="1415669" y="1079449"/>
                    <a:pt x="1501652" y="984202"/>
                  </a:cubicBezTo>
                  <a:cubicBezTo>
                    <a:pt x="1652048" y="817629"/>
                    <a:pt x="1783962" y="635910"/>
                    <a:pt x="1925828" y="462376"/>
                  </a:cubicBezTo>
                  <a:cubicBezTo>
                    <a:pt x="2039801" y="322961"/>
                    <a:pt x="2161373" y="191341"/>
                    <a:pt x="2314955" y="93691"/>
                  </a:cubicBezTo>
                  <a:cubicBezTo>
                    <a:pt x="2394858" y="42906"/>
                    <a:pt x="2480546" y="6729"/>
                    <a:pt x="2576186" y="748"/>
                  </a:cubicBezTo>
                  <a:cubicBezTo>
                    <a:pt x="2675502" y="-5429"/>
                    <a:pt x="2763347" y="26974"/>
                    <a:pt x="2842418" y="85750"/>
                  </a:cubicBezTo>
                  <a:cubicBezTo>
                    <a:pt x="2938646" y="157320"/>
                    <a:pt x="3007961" y="251881"/>
                    <a:pt x="3065609" y="354776"/>
                  </a:cubicBezTo>
                  <a:cubicBezTo>
                    <a:pt x="3184631" y="567281"/>
                    <a:pt x="3268653" y="793609"/>
                    <a:pt x="3319193" y="1031703"/>
                  </a:cubicBezTo>
                  <a:cubicBezTo>
                    <a:pt x="3343851" y="1147833"/>
                    <a:pt x="3347331" y="1266022"/>
                    <a:pt x="3337282" y="1384554"/>
                  </a:cubicBezTo>
                  <a:cubicBezTo>
                    <a:pt x="3312625" y="1674708"/>
                    <a:pt x="3194092" y="1925547"/>
                    <a:pt x="3015314" y="2150454"/>
                  </a:cubicBezTo>
                  <a:cubicBezTo>
                    <a:pt x="2816241" y="2400901"/>
                    <a:pt x="2572509" y="2599386"/>
                    <a:pt x="2291523" y="2750076"/>
                  </a:cubicBezTo>
                  <a:cubicBezTo>
                    <a:pt x="2162157" y="2819489"/>
                    <a:pt x="2021124" y="2864392"/>
                    <a:pt x="1881268" y="2909687"/>
                  </a:cubicBezTo>
                  <a:cubicBezTo>
                    <a:pt x="1742099" y="2954737"/>
                    <a:pt x="1600576" y="2990767"/>
                    <a:pt x="1455670" y="3011356"/>
                  </a:cubicBezTo>
                  <a:cubicBezTo>
                    <a:pt x="1318902" y="3030769"/>
                    <a:pt x="1181742" y="3036994"/>
                    <a:pt x="1043504" y="3023906"/>
                  </a:cubicBezTo>
                  <a:cubicBezTo>
                    <a:pt x="788939" y="2999836"/>
                    <a:pt x="559767" y="2909834"/>
                    <a:pt x="350008" y="2766105"/>
                  </a:cubicBezTo>
                  <a:cubicBezTo>
                    <a:pt x="206230" y="2667574"/>
                    <a:pt x="118679" y="2528747"/>
                    <a:pt x="62354" y="2367469"/>
                  </a:cubicBezTo>
                  <a:cubicBezTo>
                    <a:pt x="19314" y="2244182"/>
                    <a:pt x="1226" y="2116581"/>
                    <a:pt x="98" y="19750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" name="Google Shape;80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2043051">
            <a:off x="5353857" y="3412357"/>
            <a:ext cx="5378113" cy="4023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0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3" name="Google Shape;83;p50"/>
          <p:cNvSpPr txBox="1"/>
          <p:nvPr>
            <p:ph idx="1" type="subTitle"/>
          </p:nvPr>
        </p:nvSpPr>
        <p:spPr>
          <a:xfrm>
            <a:off x="713000" y="1857025"/>
            <a:ext cx="25512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" name="Google Shape;84;p50"/>
          <p:cNvSpPr txBox="1"/>
          <p:nvPr>
            <p:ph idx="2" type="subTitle"/>
          </p:nvPr>
        </p:nvSpPr>
        <p:spPr>
          <a:xfrm>
            <a:off x="3296200" y="1857025"/>
            <a:ext cx="25512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50"/>
          <p:cNvSpPr txBox="1"/>
          <p:nvPr>
            <p:ph idx="3" type="subTitle"/>
          </p:nvPr>
        </p:nvSpPr>
        <p:spPr>
          <a:xfrm>
            <a:off x="713000" y="3442825"/>
            <a:ext cx="25512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" name="Google Shape;86;p50"/>
          <p:cNvSpPr txBox="1"/>
          <p:nvPr>
            <p:ph idx="4" type="subTitle"/>
          </p:nvPr>
        </p:nvSpPr>
        <p:spPr>
          <a:xfrm>
            <a:off x="3296223" y="3442825"/>
            <a:ext cx="25512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50"/>
          <p:cNvSpPr txBox="1"/>
          <p:nvPr>
            <p:ph idx="5" type="subTitle"/>
          </p:nvPr>
        </p:nvSpPr>
        <p:spPr>
          <a:xfrm>
            <a:off x="5879355" y="1857025"/>
            <a:ext cx="25512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" name="Google Shape;88;p50"/>
          <p:cNvSpPr txBox="1"/>
          <p:nvPr>
            <p:ph idx="6" type="subTitle"/>
          </p:nvPr>
        </p:nvSpPr>
        <p:spPr>
          <a:xfrm>
            <a:off x="5879471" y="3442825"/>
            <a:ext cx="25512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50"/>
          <p:cNvSpPr txBox="1"/>
          <p:nvPr>
            <p:ph idx="7" type="subTitle"/>
          </p:nvPr>
        </p:nvSpPr>
        <p:spPr>
          <a:xfrm>
            <a:off x="3296163" y="1538425"/>
            <a:ext cx="2551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90" name="Google Shape;90;p50"/>
          <p:cNvSpPr txBox="1"/>
          <p:nvPr>
            <p:ph idx="8" type="subTitle"/>
          </p:nvPr>
        </p:nvSpPr>
        <p:spPr>
          <a:xfrm>
            <a:off x="3296163" y="3124225"/>
            <a:ext cx="2551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91" name="Google Shape;91;p50"/>
          <p:cNvSpPr txBox="1"/>
          <p:nvPr>
            <p:ph idx="9" type="subTitle"/>
          </p:nvPr>
        </p:nvSpPr>
        <p:spPr>
          <a:xfrm>
            <a:off x="5879528" y="1538425"/>
            <a:ext cx="2551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92" name="Google Shape;92;p50"/>
          <p:cNvSpPr txBox="1"/>
          <p:nvPr>
            <p:ph idx="13" type="subTitle"/>
          </p:nvPr>
        </p:nvSpPr>
        <p:spPr>
          <a:xfrm>
            <a:off x="5879528" y="3124225"/>
            <a:ext cx="2551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93" name="Google Shape;93;p50"/>
          <p:cNvSpPr txBox="1"/>
          <p:nvPr>
            <p:ph idx="14" type="subTitle"/>
          </p:nvPr>
        </p:nvSpPr>
        <p:spPr>
          <a:xfrm>
            <a:off x="713000" y="1538425"/>
            <a:ext cx="2551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94" name="Google Shape;94;p50"/>
          <p:cNvSpPr txBox="1"/>
          <p:nvPr>
            <p:ph idx="15" type="subTitle"/>
          </p:nvPr>
        </p:nvSpPr>
        <p:spPr>
          <a:xfrm>
            <a:off x="713000" y="3124225"/>
            <a:ext cx="25512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Space Grotesk"/>
              <a:buNone/>
              <a:defRPr sz="2200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95" name="Google Shape;95;p50"/>
          <p:cNvSpPr/>
          <p:nvPr/>
        </p:nvSpPr>
        <p:spPr>
          <a:xfrm flipH="1" rot="-5400000">
            <a:off x="7067637" y="3117964"/>
            <a:ext cx="1342476" cy="3132153"/>
          </a:xfrm>
          <a:custGeom>
            <a:rect b="b" l="l" r="r" t="t"/>
            <a:pathLst>
              <a:path extrusionOk="0" h="3890873" w="1667672">
                <a:moveTo>
                  <a:pt x="1664646" y="3890874"/>
                </a:moveTo>
                <a:lnTo>
                  <a:pt x="0" y="3890874"/>
                </a:lnTo>
                <a:cubicBezTo>
                  <a:pt x="7451" y="3867343"/>
                  <a:pt x="27795" y="3862687"/>
                  <a:pt x="42354" y="3852784"/>
                </a:cubicBezTo>
                <a:cubicBezTo>
                  <a:pt x="314223" y="3668760"/>
                  <a:pt x="550062" y="3449491"/>
                  <a:pt x="722909" y="3165465"/>
                </a:cubicBezTo>
                <a:cubicBezTo>
                  <a:pt x="879873" y="2907567"/>
                  <a:pt x="908795" y="2627021"/>
                  <a:pt x="889383" y="2333191"/>
                </a:cubicBezTo>
                <a:cubicBezTo>
                  <a:pt x="867373" y="2000193"/>
                  <a:pt x="842862" y="1666558"/>
                  <a:pt x="882912" y="1332972"/>
                </a:cubicBezTo>
                <a:cubicBezTo>
                  <a:pt x="941149" y="848157"/>
                  <a:pt x="1156350" y="446628"/>
                  <a:pt x="1518025" y="122503"/>
                </a:cubicBezTo>
                <a:cubicBezTo>
                  <a:pt x="1563222" y="82012"/>
                  <a:pt x="1616409" y="50295"/>
                  <a:pt x="1652783" y="0"/>
                </a:cubicBezTo>
                <a:cubicBezTo>
                  <a:pt x="1677587" y="13236"/>
                  <a:pt x="1663910" y="36226"/>
                  <a:pt x="1663910" y="53727"/>
                </a:cubicBezTo>
                <a:cubicBezTo>
                  <a:pt x="1664744" y="1034386"/>
                  <a:pt x="1664646" y="2015046"/>
                  <a:pt x="1664646" y="2995755"/>
                </a:cubicBezTo>
                <a:lnTo>
                  <a:pt x="1664646" y="38908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4269627">
            <a:off x="-2607599" y="-1195835"/>
            <a:ext cx="5692648" cy="425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0" i="0" sz="34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0" i="0" sz="34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0" i="0" sz="34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0" i="0" sz="34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0" i="0" sz="34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0" i="0" sz="34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0" i="0" sz="34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0" i="0" sz="34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Space Grotesk"/>
              <a:buNone/>
              <a:defRPr b="0" i="0" sz="3400" u="none" cap="none" strike="noStrik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41"/>
          <p:cNvSpPr txBox="1"/>
          <p:nvPr>
            <p:ph idx="1" type="body"/>
          </p:nvPr>
        </p:nvSpPr>
        <p:spPr>
          <a:xfrm>
            <a:off x="713225" y="11465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b="0" i="0" sz="12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b="0" i="0" sz="12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b="0" i="0" sz="12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b="0" i="0" sz="12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b="0" i="0" sz="12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b="0" i="0" sz="12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b="0" i="0" sz="12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b="0" i="0" sz="12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"/>
              <a:buChar char="■"/>
              <a:defRPr b="0" i="0" sz="1200" u="none" cap="none" strike="noStrike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bny.com/content/dam/bnymellon/documents/pdf/2023-sustainability-report.pdf" TargetMode="External"/><Relationship Id="rId4" Type="http://schemas.openxmlformats.org/officeDocument/2006/relationships/hyperlink" Target="https://www.sciencedirect.com/science/article/pii/S0925231224008671" TargetMode="External"/><Relationship Id="rId5" Type="http://schemas.openxmlformats.org/officeDocument/2006/relationships/hyperlink" Target="https://docs.google.com/spreadsheets/d/1DqYgQnEDLQVQm5acMAhLgHLD8xXCG9BIrk-_Nv6jF3k/edit?gid=224728652#gid=224728652" TargetMode="External"/><Relationship Id="rId6" Type="http://schemas.openxmlformats.org/officeDocument/2006/relationships/hyperlink" Target="https://medium.com/teads-engineering/building-an-aws-ec2-carbon-emissions-dataset-3f0fd76c98ac" TargetMode="External"/><Relationship Id="rId7" Type="http://schemas.openxmlformats.org/officeDocument/2006/relationships/hyperlink" Target="https://github.com/NREL/BUTTER-E-Empirical-analysis-of-energy-trends-in-neural-networks-supplementary-code/blob/main/Readme%20for%20Data.md#slurm_node_sinfocsv" TargetMode="External"/><Relationship Id="rId8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"/>
          <p:cNvSpPr/>
          <p:nvPr/>
        </p:nvSpPr>
        <p:spPr>
          <a:xfrm rot="-6551675">
            <a:off x="4703044" y="362765"/>
            <a:ext cx="3787048" cy="3433872"/>
          </a:xfrm>
          <a:custGeom>
            <a:rect b="b" l="l" r="r" t="t"/>
            <a:pathLst>
              <a:path extrusionOk="0" h="3030817" w="3342539">
                <a:moveTo>
                  <a:pt x="0" y="1975009"/>
                </a:moveTo>
                <a:cubicBezTo>
                  <a:pt x="2990" y="1817701"/>
                  <a:pt x="28971" y="1654266"/>
                  <a:pt x="114561" y="1505341"/>
                </a:cubicBezTo>
                <a:cubicBezTo>
                  <a:pt x="168533" y="1411418"/>
                  <a:pt x="240446" y="1337740"/>
                  <a:pt x="347802" y="1305582"/>
                </a:cubicBezTo>
                <a:cubicBezTo>
                  <a:pt x="423196" y="1282983"/>
                  <a:pt x="497707" y="1289993"/>
                  <a:pt x="570944" y="1313670"/>
                </a:cubicBezTo>
                <a:cubicBezTo>
                  <a:pt x="671191" y="1346073"/>
                  <a:pt x="773449" y="1362495"/>
                  <a:pt x="878648" y="1356024"/>
                </a:cubicBezTo>
                <a:cubicBezTo>
                  <a:pt x="1001591" y="1348475"/>
                  <a:pt x="1112722" y="1305582"/>
                  <a:pt x="1215665" y="1239208"/>
                </a:cubicBezTo>
                <a:cubicBezTo>
                  <a:pt x="1324344" y="1169108"/>
                  <a:pt x="1415669" y="1079449"/>
                  <a:pt x="1501652" y="984202"/>
                </a:cubicBezTo>
                <a:cubicBezTo>
                  <a:pt x="1652048" y="817629"/>
                  <a:pt x="1783962" y="635910"/>
                  <a:pt x="1925828" y="462376"/>
                </a:cubicBezTo>
                <a:cubicBezTo>
                  <a:pt x="2039801" y="322961"/>
                  <a:pt x="2161373" y="191341"/>
                  <a:pt x="2314955" y="93691"/>
                </a:cubicBezTo>
                <a:cubicBezTo>
                  <a:pt x="2394858" y="42906"/>
                  <a:pt x="2480546" y="6729"/>
                  <a:pt x="2576186" y="748"/>
                </a:cubicBezTo>
                <a:cubicBezTo>
                  <a:pt x="2675502" y="-5429"/>
                  <a:pt x="2763347" y="26974"/>
                  <a:pt x="2842418" y="85750"/>
                </a:cubicBezTo>
                <a:cubicBezTo>
                  <a:pt x="2938646" y="157320"/>
                  <a:pt x="3007961" y="251881"/>
                  <a:pt x="3065609" y="354776"/>
                </a:cubicBezTo>
                <a:cubicBezTo>
                  <a:pt x="3184631" y="567281"/>
                  <a:pt x="3268653" y="793609"/>
                  <a:pt x="3319193" y="1031703"/>
                </a:cubicBezTo>
                <a:cubicBezTo>
                  <a:pt x="3343851" y="1147833"/>
                  <a:pt x="3347331" y="1266022"/>
                  <a:pt x="3337282" y="1384554"/>
                </a:cubicBezTo>
                <a:cubicBezTo>
                  <a:pt x="3312625" y="1674708"/>
                  <a:pt x="3194092" y="1925547"/>
                  <a:pt x="3015314" y="2150454"/>
                </a:cubicBezTo>
                <a:cubicBezTo>
                  <a:pt x="2816241" y="2400901"/>
                  <a:pt x="2572509" y="2599386"/>
                  <a:pt x="2291523" y="2750076"/>
                </a:cubicBezTo>
                <a:cubicBezTo>
                  <a:pt x="2162157" y="2819489"/>
                  <a:pt x="2021124" y="2864392"/>
                  <a:pt x="1881268" y="2909687"/>
                </a:cubicBezTo>
                <a:cubicBezTo>
                  <a:pt x="1742099" y="2954737"/>
                  <a:pt x="1600576" y="2990767"/>
                  <a:pt x="1455670" y="3011356"/>
                </a:cubicBezTo>
                <a:cubicBezTo>
                  <a:pt x="1318902" y="3030769"/>
                  <a:pt x="1181742" y="3036994"/>
                  <a:pt x="1043504" y="3023906"/>
                </a:cubicBezTo>
                <a:cubicBezTo>
                  <a:pt x="788939" y="2999836"/>
                  <a:pt x="559767" y="2909834"/>
                  <a:pt x="350008" y="2766105"/>
                </a:cubicBezTo>
                <a:cubicBezTo>
                  <a:pt x="206230" y="2667574"/>
                  <a:pt x="118679" y="2528747"/>
                  <a:pt x="62354" y="2367469"/>
                </a:cubicBezTo>
                <a:cubicBezTo>
                  <a:pt x="19314" y="2244182"/>
                  <a:pt x="1226" y="2116581"/>
                  <a:pt x="98" y="19750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"/>
          <p:cNvSpPr txBox="1"/>
          <p:nvPr>
            <p:ph type="ctrTitle"/>
          </p:nvPr>
        </p:nvSpPr>
        <p:spPr>
          <a:xfrm>
            <a:off x="713225" y="1940275"/>
            <a:ext cx="4313400" cy="218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AI Sustainability</a:t>
            </a:r>
            <a:endParaRPr sz="4000">
              <a:solidFill>
                <a:schemeClr val="dk1"/>
              </a:solidFill>
            </a:endParaRPr>
          </a:p>
        </p:txBody>
      </p:sp>
      <p:sp>
        <p:nvSpPr>
          <p:cNvPr id="169" name="Google Shape;169;p1"/>
          <p:cNvSpPr txBox="1"/>
          <p:nvPr>
            <p:ph idx="1" type="subTitle"/>
          </p:nvPr>
        </p:nvSpPr>
        <p:spPr>
          <a:xfrm>
            <a:off x="713225" y="4128100"/>
            <a:ext cx="36393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Stanley Ou, Andy Ouyang, Joyce Lam</a:t>
            </a:r>
            <a:endParaRPr/>
          </a:p>
        </p:txBody>
      </p:sp>
      <p:pic>
        <p:nvPicPr>
          <p:cNvPr id="170" name="Google Shape;170;p1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1" name="Google Shape;171;p1"/>
          <p:cNvSpPr/>
          <p:nvPr/>
        </p:nvSpPr>
        <p:spPr>
          <a:xfrm>
            <a:off x="836328" y="1174849"/>
            <a:ext cx="667043" cy="665724"/>
          </a:xfrm>
          <a:custGeom>
            <a:rect b="b" l="l" r="r" t="t"/>
            <a:pathLst>
              <a:path extrusionOk="0" h="1162837" w="1165140">
                <a:moveTo>
                  <a:pt x="417744" y="546033"/>
                </a:moveTo>
                <a:cubicBezTo>
                  <a:pt x="417744" y="500051"/>
                  <a:pt x="417744" y="456962"/>
                  <a:pt x="417744" y="413873"/>
                </a:cubicBezTo>
                <a:cubicBezTo>
                  <a:pt x="417744" y="388529"/>
                  <a:pt x="417057" y="363186"/>
                  <a:pt x="418087" y="337940"/>
                </a:cubicBezTo>
                <a:cubicBezTo>
                  <a:pt x="419214" y="310488"/>
                  <a:pt x="439215" y="292007"/>
                  <a:pt x="465441" y="292155"/>
                </a:cubicBezTo>
                <a:cubicBezTo>
                  <a:pt x="491961" y="292302"/>
                  <a:pt x="511422" y="310586"/>
                  <a:pt x="511814" y="338577"/>
                </a:cubicBezTo>
                <a:cubicBezTo>
                  <a:pt x="512599" y="396569"/>
                  <a:pt x="512108" y="454560"/>
                  <a:pt x="512158" y="512552"/>
                </a:cubicBezTo>
                <a:cubicBezTo>
                  <a:pt x="512158" y="522307"/>
                  <a:pt x="512158" y="532062"/>
                  <a:pt x="512158" y="543925"/>
                </a:cubicBezTo>
                <a:lnTo>
                  <a:pt x="652161" y="543925"/>
                </a:lnTo>
                <a:cubicBezTo>
                  <a:pt x="652161" y="500395"/>
                  <a:pt x="652161" y="457403"/>
                  <a:pt x="652161" y="414412"/>
                </a:cubicBezTo>
                <a:cubicBezTo>
                  <a:pt x="652161" y="389902"/>
                  <a:pt x="651769" y="365391"/>
                  <a:pt x="652308" y="340881"/>
                </a:cubicBezTo>
                <a:cubicBezTo>
                  <a:pt x="652994" y="311224"/>
                  <a:pt x="671573" y="292204"/>
                  <a:pt x="698926" y="292105"/>
                </a:cubicBezTo>
                <a:cubicBezTo>
                  <a:pt x="726182" y="291958"/>
                  <a:pt x="745888" y="311126"/>
                  <a:pt x="746182" y="340440"/>
                </a:cubicBezTo>
                <a:cubicBezTo>
                  <a:pt x="746771" y="407353"/>
                  <a:pt x="746379" y="474316"/>
                  <a:pt x="746379" y="544219"/>
                </a:cubicBezTo>
                <a:cubicBezTo>
                  <a:pt x="763879" y="545249"/>
                  <a:pt x="780497" y="546229"/>
                  <a:pt x="800596" y="547356"/>
                </a:cubicBezTo>
                <a:cubicBezTo>
                  <a:pt x="800596" y="555445"/>
                  <a:pt x="800596" y="563337"/>
                  <a:pt x="800596" y="571181"/>
                </a:cubicBezTo>
                <a:cubicBezTo>
                  <a:pt x="800596" y="617750"/>
                  <a:pt x="800693" y="664320"/>
                  <a:pt x="800596" y="710841"/>
                </a:cubicBezTo>
                <a:cubicBezTo>
                  <a:pt x="800301" y="808049"/>
                  <a:pt x="742310" y="889178"/>
                  <a:pt x="649465" y="920404"/>
                </a:cubicBezTo>
                <a:cubicBezTo>
                  <a:pt x="634366" y="925453"/>
                  <a:pt x="628190" y="932169"/>
                  <a:pt x="629856" y="947905"/>
                </a:cubicBezTo>
                <a:cubicBezTo>
                  <a:pt x="631131" y="960013"/>
                  <a:pt x="630199" y="972366"/>
                  <a:pt x="630052" y="984621"/>
                </a:cubicBezTo>
                <a:cubicBezTo>
                  <a:pt x="629023" y="1085261"/>
                  <a:pt x="554757" y="1154135"/>
                  <a:pt x="454068" y="1148498"/>
                </a:cubicBezTo>
                <a:cubicBezTo>
                  <a:pt x="406616" y="1145851"/>
                  <a:pt x="362399" y="1131978"/>
                  <a:pt x="321369" y="1109281"/>
                </a:cubicBezTo>
                <a:cubicBezTo>
                  <a:pt x="116560" y="996239"/>
                  <a:pt x="7440" y="825647"/>
                  <a:pt x="234" y="588779"/>
                </a:cubicBezTo>
                <a:cubicBezTo>
                  <a:pt x="-7805" y="325538"/>
                  <a:pt x="191954" y="55139"/>
                  <a:pt x="497157" y="6658"/>
                </a:cubicBezTo>
                <a:cubicBezTo>
                  <a:pt x="847410" y="-48932"/>
                  <a:pt x="1216046" y="249899"/>
                  <a:pt x="1159329" y="667212"/>
                </a:cubicBezTo>
                <a:cubicBezTo>
                  <a:pt x="1126289" y="910600"/>
                  <a:pt x="951187" y="1099134"/>
                  <a:pt x="711672" y="1155851"/>
                </a:cubicBezTo>
                <a:cubicBezTo>
                  <a:pt x="693926" y="1160067"/>
                  <a:pt x="674318" y="1165214"/>
                  <a:pt x="657308" y="1161635"/>
                </a:cubicBezTo>
                <a:cubicBezTo>
                  <a:pt x="634366" y="1156733"/>
                  <a:pt x="621621" y="1132321"/>
                  <a:pt x="623435" y="1110654"/>
                </a:cubicBezTo>
                <a:cubicBezTo>
                  <a:pt x="625346" y="1088202"/>
                  <a:pt x="640298" y="1071927"/>
                  <a:pt x="666083" y="1066927"/>
                </a:cubicBezTo>
                <a:cubicBezTo>
                  <a:pt x="744320" y="1051731"/>
                  <a:pt x="817066" y="1022956"/>
                  <a:pt x="878587" y="972072"/>
                </a:cubicBezTo>
                <a:cubicBezTo>
                  <a:pt x="1039522" y="838981"/>
                  <a:pt x="1104132" y="667800"/>
                  <a:pt x="1051876" y="465296"/>
                </a:cubicBezTo>
                <a:cubicBezTo>
                  <a:pt x="999424" y="262056"/>
                  <a:pt x="860597" y="139994"/>
                  <a:pt x="653729" y="104062"/>
                </a:cubicBezTo>
                <a:cubicBezTo>
                  <a:pt x="417106" y="62934"/>
                  <a:pt x="181709" y="217202"/>
                  <a:pt x="114452" y="451227"/>
                </a:cubicBezTo>
                <a:cubicBezTo>
                  <a:pt x="47441" y="684320"/>
                  <a:pt x="166463" y="940307"/>
                  <a:pt x="386812" y="1032171"/>
                </a:cubicBezTo>
                <a:cubicBezTo>
                  <a:pt x="415783" y="1044231"/>
                  <a:pt x="449901" y="1049035"/>
                  <a:pt x="481421" y="1048348"/>
                </a:cubicBezTo>
                <a:cubicBezTo>
                  <a:pt x="513971" y="1047662"/>
                  <a:pt x="531521" y="1023789"/>
                  <a:pt x="533629" y="990896"/>
                </a:cubicBezTo>
                <a:cubicBezTo>
                  <a:pt x="534854" y="972170"/>
                  <a:pt x="539658" y="950356"/>
                  <a:pt x="532060" y="935454"/>
                </a:cubicBezTo>
                <a:cubicBezTo>
                  <a:pt x="525687" y="922953"/>
                  <a:pt x="503677" y="918394"/>
                  <a:pt x="488530" y="910502"/>
                </a:cubicBezTo>
                <a:cubicBezTo>
                  <a:pt x="409214" y="869177"/>
                  <a:pt x="366615" y="804029"/>
                  <a:pt x="363674" y="714566"/>
                </a:cubicBezTo>
                <a:cubicBezTo>
                  <a:pt x="362105" y="667261"/>
                  <a:pt x="364507" y="619809"/>
                  <a:pt x="363134" y="572455"/>
                </a:cubicBezTo>
                <a:cubicBezTo>
                  <a:pt x="362546" y="552062"/>
                  <a:pt x="368821" y="543876"/>
                  <a:pt x="389066" y="545935"/>
                </a:cubicBezTo>
                <a:cubicBezTo>
                  <a:pt x="397743" y="546817"/>
                  <a:pt x="406616" y="546082"/>
                  <a:pt x="417695" y="5460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5c3ade4a6_2_31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254" name="Google Shape;254;g315c3ade4a6_2_31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https://www.bny.com/content/dam/bnymellon/documents/pdf/2023-sustainability-report.pdf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https://www.sciencedirect.com/science/article/pii/S0925231224008671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https://docs.google.com/spreadsheets/d/1DqYgQnEDLQVQm5acMAhLgHLD8xXCG9BIrk-_Nv6jF3k/edit?gid=224728652#gid=224728652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https://medium.com/teads-engineering/building-an-aws-ec2-carbon-emissions-dataset-3f0fd76c98ac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https://github.com/NREL/BUTTER-E-Empirical-analysis-of-energy-trends-in-neural-networks-supplementary-code/blob/main/Readme%20for%20Data.md#slurm_node_sinfocsv</a:t>
            </a:r>
            <a:r>
              <a:rPr lang="en"/>
              <a:t>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g315c3ade4a6_2_31"/>
          <p:cNvPicPr preferRelativeResize="0"/>
          <p:nvPr>
            <p:ph idx="2" type="pic"/>
          </p:nvPr>
        </p:nvPicPr>
        <p:blipFill rotWithShape="1">
          <a:blip r:embed="rId8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15c3ade4a6_2_56"/>
          <p:cNvSpPr txBox="1"/>
          <p:nvPr>
            <p:ph type="ctrTitle"/>
          </p:nvPr>
        </p:nvSpPr>
        <p:spPr>
          <a:xfrm>
            <a:off x="1991700" y="1043850"/>
            <a:ext cx="5160600" cy="30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 You!</a:t>
            </a:r>
            <a:endParaRPr sz="7200"/>
          </a:p>
        </p:txBody>
      </p:sp>
      <p:pic>
        <p:nvPicPr>
          <p:cNvPr id="261" name="Google Shape;261;g315c3ade4a6_2_5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15c3ade4a6_1_7"/>
          <p:cNvSpPr txBox="1"/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Background</a:t>
            </a:r>
            <a:endParaRPr/>
          </a:p>
        </p:txBody>
      </p:sp>
      <p:pic>
        <p:nvPicPr>
          <p:cNvPr id="177" name="Google Shape;177;g315c3ade4a6_1_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8" name="Google Shape;178;g315c3ade4a6_1_7"/>
          <p:cNvSpPr/>
          <p:nvPr/>
        </p:nvSpPr>
        <p:spPr>
          <a:xfrm>
            <a:off x="921050" y="1535425"/>
            <a:ext cx="5796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ssistant"/>
                <a:ea typeface="Assistant"/>
                <a:cs typeface="Assistant"/>
                <a:sym typeface="Assistant"/>
              </a:rPr>
              <a:t>1</a:t>
            </a:r>
            <a:endParaRPr b="1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79" name="Google Shape;179;g315c3ade4a6_1_7"/>
          <p:cNvSpPr/>
          <p:nvPr/>
        </p:nvSpPr>
        <p:spPr>
          <a:xfrm>
            <a:off x="921050" y="2508363"/>
            <a:ext cx="5796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ssistant"/>
                <a:ea typeface="Assistant"/>
                <a:cs typeface="Assistant"/>
                <a:sym typeface="Assistant"/>
              </a:rPr>
              <a:t>2</a:t>
            </a:r>
            <a:endParaRPr b="1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80" name="Google Shape;180;g315c3ade4a6_1_7"/>
          <p:cNvSpPr/>
          <p:nvPr/>
        </p:nvSpPr>
        <p:spPr>
          <a:xfrm>
            <a:off x="921050" y="3481300"/>
            <a:ext cx="5796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ssistant"/>
                <a:ea typeface="Assistant"/>
                <a:cs typeface="Assistant"/>
                <a:sym typeface="Assistant"/>
              </a:rPr>
              <a:t>3</a:t>
            </a:r>
            <a:endParaRPr b="1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81" name="Google Shape;181;g315c3ade4a6_1_7"/>
          <p:cNvSpPr txBox="1"/>
          <p:nvPr>
            <p:ph idx="1" type="subTitle"/>
          </p:nvPr>
        </p:nvSpPr>
        <p:spPr>
          <a:xfrm>
            <a:off x="1716300" y="1452325"/>
            <a:ext cx="6366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BNY Mellon emissions</a:t>
            </a:r>
            <a:r>
              <a:rPr lang="en" sz="1800"/>
              <a:t> saw small increase in emissions from data center energy use and carbon-intensive utility grids in 2023</a:t>
            </a:r>
            <a:endParaRPr sz="1800"/>
          </a:p>
        </p:txBody>
      </p:sp>
      <p:sp>
        <p:nvSpPr>
          <p:cNvPr id="182" name="Google Shape;182;g315c3ade4a6_1_7"/>
          <p:cNvSpPr txBox="1"/>
          <p:nvPr>
            <p:ph idx="1" type="subTitle"/>
          </p:nvPr>
        </p:nvSpPr>
        <p:spPr>
          <a:xfrm>
            <a:off x="1716300" y="2425263"/>
            <a:ext cx="6366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Due to digital nature of operations and services, </a:t>
            </a:r>
            <a:r>
              <a:rPr b="1" lang="en" sz="1800"/>
              <a:t>data centers</a:t>
            </a:r>
            <a:r>
              <a:rPr lang="en" sz="1800"/>
              <a:t> account for 47% of the electricity used by BNY globally.</a:t>
            </a:r>
            <a:endParaRPr sz="1800"/>
          </a:p>
        </p:txBody>
      </p:sp>
      <p:sp>
        <p:nvSpPr>
          <p:cNvPr id="183" name="Google Shape;183;g315c3ade4a6_1_7"/>
          <p:cNvSpPr txBox="1"/>
          <p:nvPr>
            <p:ph idx="1" type="subTitle"/>
          </p:nvPr>
        </p:nvSpPr>
        <p:spPr>
          <a:xfrm>
            <a:off x="1716300" y="3398225"/>
            <a:ext cx="6770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In 2023, </a:t>
            </a:r>
            <a:r>
              <a:rPr b="1" lang="en" sz="1800">
                <a:solidFill>
                  <a:schemeClr val="dk2"/>
                </a:solidFill>
              </a:rPr>
              <a:t>100%</a:t>
            </a:r>
            <a:r>
              <a:rPr lang="en" sz="1800">
                <a:solidFill>
                  <a:srgbClr val="000000"/>
                </a:solidFill>
              </a:rPr>
              <a:t> of the electricity used to power BNY Mellon’s global locations, including data centers, was backed by </a:t>
            </a:r>
            <a:r>
              <a:rPr b="1" lang="en" sz="1800">
                <a:solidFill>
                  <a:srgbClr val="000000"/>
                </a:solidFill>
              </a:rPr>
              <a:t>renewable sources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g315c3ade4a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7675" y="1089775"/>
            <a:ext cx="6148651" cy="3859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315c3ade4a6_0_0"/>
          <p:cNvSpPr txBox="1"/>
          <p:nvPr>
            <p:ph type="title"/>
          </p:nvPr>
        </p:nvSpPr>
        <p:spPr>
          <a:xfrm>
            <a:off x="720000" y="425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100"/>
              <a:t>Energy Inefficiencies in Nodes </a:t>
            </a:r>
            <a:endParaRPr sz="3100"/>
          </a:p>
        </p:txBody>
      </p:sp>
      <p:pic>
        <p:nvPicPr>
          <p:cNvPr id="190" name="Google Shape;190;g315c3ade4a6_0_0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g315c3ade4a6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763" y="998199"/>
            <a:ext cx="7726474" cy="3991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315c3ade4a6_0_36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7" name="Google Shape;197;g315c3ade4a6_0_36"/>
          <p:cNvSpPr txBox="1"/>
          <p:nvPr>
            <p:ph type="title"/>
          </p:nvPr>
        </p:nvSpPr>
        <p:spPr>
          <a:xfrm>
            <a:off x="720000" y="3493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3100"/>
              <a:t>Energy Inefficiencies in </a:t>
            </a:r>
            <a:r>
              <a:rPr lang="en" sz="3100"/>
              <a:t>Nodes</a:t>
            </a:r>
            <a:r>
              <a:rPr lang="en" sz="3100"/>
              <a:t> </a:t>
            </a:r>
            <a:endParaRPr sz="3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2400"/>
              <a:t>Cloud Computing optimizes energy and efficiency</a:t>
            </a:r>
            <a:endParaRPr sz="2400"/>
          </a:p>
        </p:txBody>
      </p:sp>
      <p:sp>
        <p:nvSpPr>
          <p:cNvPr id="203" name="Google Shape;203;p6"/>
          <p:cNvSpPr txBox="1"/>
          <p:nvPr>
            <p:ph idx="1" type="subTitle"/>
          </p:nvPr>
        </p:nvSpPr>
        <p:spPr>
          <a:xfrm>
            <a:off x="1434275" y="1723138"/>
            <a:ext cx="2979600" cy="12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Real world data centers lack the same scale and energy efficiency as cloud-based data centers, which are optimized for energy efficiency and hosting several servers.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04" name="Google Shape;204;p6"/>
          <p:cNvSpPr txBox="1"/>
          <p:nvPr>
            <p:ph idx="2" type="subTitle"/>
          </p:nvPr>
        </p:nvSpPr>
        <p:spPr>
          <a:xfrm>
            <a:off x="4729795" y="1723124"/>
            <a:ext cx="2979600" cy="12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/>
              <a:t>Dataset on carbon footprint of different AWS EC2 (Elastic Compute Cloud) instances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05" name="Google Shape;205;p6"/>
          <p:cNvSpPr txBox="1"/>
          <p:nvPr>
            <p:ph idx="3" type="subTitle"/>
          </p:nvPr>
        </p:nvSpPr>
        <p:spPr>
          <a:xfrm>
            <a:off x="1434275" y="1404532"/>
            <a:ext cx="2979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Energy Efficiency</a:t>
            </a:r>
            <a:endParaRPr/>
          </a:p>
        </p:txBody>
      </p:sp>
      <p:sp>
        <p:nvSpPr>
          <p:cNvPr id="206" name="Google Shape;206;p6"/>
          <p:cNvSpPr txBox="1"/>
          <p:nvPr>
            <p:ph idx="4" type="subTitle"/>
          </p:nvPr>
        </p:nvSpPr>
        <p:spPr>
          <a:xfrm>
            <a:off x="4729790" y="1404525"/>
            <a:ext cx="29796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/>
              <a:t>Dataset</a:t>
            </a:r>
            <a:endParaRPr/>
          </a:p>
        </p:txBody>
      </p:sp>
      <p:pic>
        <p:nvPicPr>
          <p:cNvPr id="207" name="Google Shape;20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975" y="3122575"/>
            <a:ext cx="8026974" cy="17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6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5c3ade4a6_2_0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 sz="2300"/>
              <a:t>Emissions decrease as we innovate cloud computing</a:t>
            </a:r>
            <a:endParaRPr sz="2300"/>
          </a:p>
        </p:txBody>
      </p:sp>
      <p:pic>
        <p:nvPicPr>
          <p:cNvPr id="214" name="Google Shape;214;g315c3ade4a6_2_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5" name="Google Shape;215;g315c3ade4a6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3288" y="1434750"/>
            <a:ext cx="4852825" cy="314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315c3ade4a6_2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7888" y="1434750"/>
            <a:ext cx="3905502" cy="314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8"/>
          <p:cNvSpPr txBox="1"/>
          <p:nvPr>
            <p:ph type="title"/>
          </p:nvPr>
        </p:nvSpPr>
        <p:spPr>
          <a:xfrm>
            <a:off x="720000" y="3852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AI Models Dataset</a:t>
            </a:r>
            <a:endParaRPr/>
          </a:p>
        </p:txBody>
      </p:sp>
      <p:pic>
        <p:nvPicPr>
          <p:cNvPr id="222" name="Google Shape;222;p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23" name="Google Shape;223;p8"/>
          <p:cNvSpPr txBox="1"/>
          <p:nvPr/>
        </p:nvSpPr>
        <p:spPr>
          <a:xfrm>
            <a:off x="357175" y="1776775"/>
            <a:ext cx="2829900" cy="8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24" name="Google Shape;224;p8"/>
          <p:cNvSpPr txBox="1"/>
          <p:nvPr/>
        </p:nvSpPr>
        <p:spPr>
          <a:xfrm>
            <a:off x="612275" y="1188725"/>
            <a:ext cx="2205600" cy="35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Main Trend:</a:t>
            </a:r>
            <a:endParaRPr b="1" sz="24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Variables related to increased AI model complexity (parameters, dataset size, etc) and Training power use increases with publication date.</a:t>
            </a:r>
            <a:endParaRPr sz="21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225" name="Google Shape;22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8273" y="1188724"/>
            <a:ext cx="5975802" cy="35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g315c3ade4a6_3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7725" y="1965744"/>
            <a:ext cx="4410049" cy="2628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315c3ade4a6_3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425" y="1965750"/>
            <a:ext cx="4405543" cy="262820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315c3ade4a6_3_1"/>
          <p:cNvSpPr txBox="1"/>
          <p:nvPr/>
        </p:nvSpPr>
        <p:spPr>
          <a:xfrm>
            <a:off x="166450" y="705275"/>
            <a:ext cx="8901300" cy="13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Model Parameters</a:t>
            </a:r>
            <a:r>
              <a:rPr lang="en"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: 130 d</a:t>
            </a:r>
            <a:r>
              <a:rPr lang="en"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ata points</a:t>
            </a:r>
            <a:r>
              <a:rPr lang="en"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 Linear Regression, testing size of 25%</a:t>
            </a:r>
            <a:endParaRPr sz="16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Label</a:t>
            </a:r>
            <a:r>
              <a:rPr lang="en"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: Log(Training Power (Watts)), proxy for CO2 Emissions</a:t>
            </a:r>
            <a:endParaRPr sz="16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Features</a:t>
            </a:r>
            <a:r>
              <a:rPr lang="en" sz="16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: Publication Date, Log FLOPs, Log Training dataset size (datapoints), Log(#  of Parameters) </a:t>
            </a:r>
            <a:endParaRPr sz="1600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pic>
        <p:nvPicPr>
          <p:cNvPr id="233" name="Google Shape;233;g315c3ade4a6_3_1"/>
          <p:cNvPicPr preferRelativeResize="0"/>
          <p:nvPr>
            <p:ph idx="2" type="pic"/>
          </p:nvPr>
        </p:nvPicPr>
        <p:blipFill rotWithShape="1">
          <a:blip r:embed="rId5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9"/>
          <p:cNvSpPr/>
          <p:nvPr/>
        </p:nvSpPr>
        <p:spPr>
          <a:xfrm>
            <a:off x="515875" y="1630300"/>
            <a:ext cx="2660100" cy="2613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39" name="Google Shape;239;p9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/>
              <a:t>So what can we do? </a:t>
            </a:r>
            <a:endParaRPr/>
          </a:p>
        </p:txBody>
      </p:sp>
      <p:pic>
        <p:nvPicPr>
          <p:cNvPr id="240" name="Google Shape;240;p9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7599" l="52182" r="0" t="7395"/>
          <a:stretch/>
        </p:blipFill>
        <p:spPr>
          <a:xfrm>
            <a:off x="8353725" y="78950"/>
            <a:ext cx="666900" cy="667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41" name="Google Shape;241;p9"/>
          <p:cNvSpPr/>
          <p:nvPr/>
        </p:nvSpPr>
        <p:spPr>
          <a:xfrm>
            <a:off x="617125" y="1749400"/>
            <a:ext cx="2457600" cy="23754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Assistant"/>
                <a:ea typeface="Assistant"/>
                <a:cs typeface="Assistant"/>
                <a:sym typeface="Assistant"/>
              </a:rPr>
              <a:t>Sustainable Computing</a:t>
            </a:r>
            <a:endParaRPr b="1" sz="2300"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42" name="Google Shape;242;p9"/>
          <p:cNvSpPr/>
          <p:nvPr/>
        </p:nvSpPr>
        <p:spPr>
          <a:xfrm>
            <a:off x="4009450" y="2554300"/>
            <a:ext cx="4602600" cy="7656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Efficient ML Model Architectures</a:t>
            </a:r>
            <a:endParaRPr b="1" sz="2200"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243" name="Google Shape;243;p9"/>
          <p:cNvCxnSpPr>
            <a:endCxn id="244" idx="1"/>
          </p:cNvCxnSpPr>
          <p:nvPr/>
        </p:nvCxnSpPr>
        <p:spPr>
          <a:xfrm>
            <a:off x="3135075" y="2937375"/>
            <a:ext cx="8985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45" name="Google Shape;245;p9"/>
          <p:cNvSpPr/>
          <p:nvPr/>
        </p:nvSpPr>
        <p:spPr>
          <a:xfrm>
            <a:off x="4009450" y="1549300"/>
            <a:ext cx="4602600" cy="7656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Assistant"/>
                <a:ea typeface="Assistant"/>
                <a:cs typeface="Assistant"/>
                <a:sym typeface="Assistant"/>
              </a:rPr>
              <a:t>Cloud-based Data Centers</a:t>
            </a:r>
            <a:endParaRPr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246" name="Google Shape;246;p9"/>
          <p:cNvSpPr/>
          <p:nvPr/>
        </p:nvSpPr>
        <p:spPr>
          <a:xfrm>
            <a:off x="4009450" y="3559300"/>
            <a:ext cx="4602600" cy="7656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Assistant"/>
                <a:ea typeface="Assistant"/>
                <a:cs typeface="Assistant"/>
                <a:sym typeface="Assistant"/>
              </a:rPr>
              <a:t>Promote Green AI and Green by AI</a:t>
            </a:r>
            <a:endParaRPr b="1" sz="2200">
              <a:latin typeface="Assistant"/>
              <a:ea typeface="Assistant"/>
              <a:cs typeface="Assistant"/>
              <a:sym typeface="Assistant"/>
            </a:endParaRPr>
          </a:p>
        </p:txBody>
      </p:sp>
      <p:cxnSp>
        <p:nvCxnSpPr>
          <p:cNvPr id="247" name="Google Shape;247;p9"/>
          <p:cNvCxnSpPr>
            <a:endCxn id="246" idx="1"/>
          </p:cNvCxnSpPr>
          <p:nvPr/>
        </p:nvCxnSpPr>
        <p:spPr>
          <a:xfrm>
            <a:off x="2971750" y="3551500"/>
            <a:ext cx="1037700" cy="3906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48" name="Google Shape;248;p9"/>
          <p:cNvCxnSpPr>
            <a:endCxn id="245" idx="1"/>
          </p:cNvCxnSpPr>
          <p:nvPr/>
        </p:nvCxnSpPr>
        <p:spPr>
          <a:xfrm flipH="1" rot="10800000">
            <a:off x="2977150" y="1932100"/>
            <a:ext cx="1032300" cy="3894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iogas Energy Plant Pitch Deck by Slidesgo">
  <a:themeElements>
    <a:clrScheme name="Simple Light">
      <a:dk1>
        <a:srgbClr val="001616"/>
      </a:dk1>
      <a:lt1>
        <a:srgbClr val="E9ECEC"/>
      </a:lt1>
      <a:dk2>
        <a:srgbClr val="1D747F"/>
      </a:dk2>
      <a:lt2>
        <a:srgbClr val="00B4C5"/>
      </a:lt2>
      <a:accent1>
        <a:srgbClr val="CCBF2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161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